
<file path=[Content_Types].xml><?xml version="1.0" encoding="utf-8"?>
<Types xmlns="http://schemas.openxmlformats.org/package/2006/content-types">
  <Default Extension="emf" ContentType="image/x-emf"/>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0"/>
  </p:notesMasterIdLst>
  <p:sldIdLst>
    <p:sldId id="265" r:id="rId2"/>
    <p:sldId id="262" r:id="rId3"/>
    <p:sldId id="264" r:id="rId4"/>
    <p:sldId id="266" r:id="rId5"/>
    <p:sldId id="267" r:id="rId6"/>
    <p:sldId id="268" r:id="rId7"/>
    <p:sldId id="269" r:id="rId8"/>
    <p:sldId id="270" r:id="rId9"/>
    <p:sldId id="271" r:id="rId10"/>
    <p:sldId id="272" r:id="rId11"/>
    <p:sldId id="273" r:id="rId12"/>
    <p:sldId id="274" r:id="rId13"/>
    <p:sldId id="275" r:id="rId14"/>
    <p:sldId id="276" r:id="rId15"/>
    <p:sldId id="277" r:id="rId16"/>
    <p:sldId id="278" r:id="rId17"/>
    <p:sldId id="279" r:id="rId18"/>
    <p:sldId id="280" r:id="rId19"/>
    <p:sldId id="281" r:id="rId20"/>
    <p:sldId id="282" r:id="rId21"/>
    <p:sldId id="284" r:id="rId22"/>
    <p:sldId id="285" r:id="rId23"/>
    <p:sldId id="286" r:id="rId24"/>
    <p:sldId id="287" r:id="rId25"/>
    <p:sldId id="288" r:id="rId26"/>
    <p:sldId id="289" r:id="rId27"/>
    <p:sldId id="290" r:id="rId28"/>
    <p:sldId id="291" r:id="rId29"/>
  </p:sldIdLst>
  <p:sldSz cx="12192000" cy="6858000"/>
  <p:notesSz cx="6858000" cy="9144000"/>
  <p:defaultTextStyle>
    <a:defPPr>
      <a:defRPr lang="ko-Kore-K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19CA7"/>
    <a:srgbClr val="008CCF"/>
    <a:srgbClr val="00B0EF"/>
    <a:srgbClr val="78C2E5"/>
    <a:srgbClr val="00A0EA"/>
    <a:srgbClr val="F9C158"/>
    <a:srgbClr val="EB470C"/>
    <a:srgbClr val="F7AB00"/>
    <a:srgbClr val="E4007F"/>
    <a:srgbClr val="E1817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608"/>
    <p:restoredTop sz="94694"/>
  </p:normalViewPr>
  <p:slideViewPr>
    <p:cSldViewPr snapToGrid="0">
      <p:cViewPr varScale="1">
        <p:scale>
          <a:sx n="81" d="100"/>
          <a:sy n="81" d="100"/>
        </p:scale>
        <p:origin x="864" y="5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머리글 개체 틀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ko-Kore-KR" altLang="en-US"/>
          </a:p>
        </p:txBody>
      </p:sp>
      <p:sp>
        <p:nvSpPr>
          <p:cNvPr id="3" name="날짜 개체 틀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B4D2F4E-E288-1B4D-AD06-B0AF4C8AFEE3}" type="datetimeFigureOut">
              <a:rPr kumimoji="1" lang="ko-Kore-KR" altLang="en-US" smtClean="0"/>
              <a:t>09/02/2024</a:t>
            </a:fld>
            <a:endParaRPr kumimoji="1" lang="ko-Kore-KR" altLang="en-US"/>
          </a:p>
        </p:txBody>
      </p:sp>
      <p:sp>
        <p:nvSpPr>
          <p:cNvPr id="4" name="슬라이드 이미지 개체 틀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ko-Kore-KR" altLang="en-US"/>
          </a:p>
        </p:txBody>
      </p:sp>
      <p:sp>
        <p:nvSpPr>
          <p:cNvPr id="5" name="슬라이드 노트 개체 틀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ko-KR" altLang="en-US"/>
              <a:t>마스터 텍스트 스타일을 편집하려면 클릭</a:t>
            </a:r>
          </a:p>
          <a:p>
            <a:pPr lvl="1"/>
            <a:r>
              <a:rPr kumimoji="1" lang="ko-KR" altLang="en-US"/>
              <a:t>두 번째 수준</a:t>
            </a:r>
          </a:p>
          <a:p>
            <a:pPr lvl="2"/>
            <a:r>
              <a:rPr kumimoji="1" lang="ko-KR" altLang="en-US"/>
              <a:t>세 번째 수준</a:t>
            </a:r>
          </a:p>
          <a:p>
            <a:pPr lvl="3"/>
            <a:r>
              <a:rPr kumimoji="1" lang="ko-KR" altLang="en-US"/>
              <a:t>네 번째 수준</a:t>
            </a:r>
          </a:p>
          <a:p>
            <a:pPr lvl="4"/>
            <a:r>
              <a:rPr kumimoji="1" lang="ko-KR" altLang="en-US"/>
              <a:t>다섯 번째 수준</a:t>
            </a:r>
            <a:endParaRPr kumimoji="1" lang="ko-Kore-KR" altLang="en-US"/>
          </a:p>
        </p:txBody>
      </p:sp>
      <p:sp>
        <p:nvSpPr>
          <p:cNvPr id="6" name="바닥글 개체 틀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ko-Kore-KR" altLang="en-US"/>
          </a:p>
        </p:txBody>
      </p:sp>
      <p:sp>
        <p:nvSpPr>
          <p:cNvPr id="7" name="슬라이드 번호 개체 틀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89D0A04-ED66-3B4F-BF7E-72C73561D30F}" type="slidenum">
              <a:rPr kumimoji="1" lang="ko-Kore-KR" altLang="en-US" smtClean="0"/>
              <a:t>‹#›</a:t>
            </a:fld>
            <a:endParaRPr kumimoji="1" lang="ko-Kore-KR" altLang="en-US"/>
          </a:p>
        </p:txBody>
      </p:sp>
    </p:spTree>
    <p:extLst>
      <p:ext uri="{BB962C8B-B14F-4D97-AF65-F5344CB8AC3E}">
        <p14:creationId xmlns:p14="http://schemas.microsoft.com/office/powerpoint/2010/main" val="151407925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제목 슬라이드">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5DE1E915-E78B-1D41-51F1-4E6833C4FD14}"/>
              </a:ext>
            </a:extLst>
          </p:cNvPr>
          <p:cNvSpPr>
            <a:spLocks noGrp="1"/>
          </p:cNvSpPr>
          <p:nvPr>
            <p:ph type="ctrTitle"/>
          </p:nvPr>
        </p:nvSpPr>
        <p:spPr>
          <a:xfrm>
            <a:off x="1524000" y="1122363"/>
            <a:ext cx="9144000" cy="2387600"/>
          </a:xfrm>
        </p:spPr>
        <p:txBody>
          <a:bodyPr anchor="b"/>
          <a:lstStyle>
            <a:lvl1pPr algn="ctr">
              <a:defRPr sz="6000"/>
            </a:lvl1pPr>
          </a:lstStyle>
          <a:p>
            <a:r>
              <a:rPr kumimoji="1" lang="ko-KR" altLang="en-US"/>
              <a:t>마스터 제목 스타일 편집</a:t>
            </a:r>
            <a:endParaRPr kumimoji="1" lang="ko-Kore-KR" altLang="en-US"/>
          </a:p>
        </p:txBody>
      </p:sp>
      <p:sp>
        <p:nvSpPr>
          <p:cNvPr id="3" name="부제목 2">
            <a:extLst>
              <a:ext uri="{FF2B5EF4-FFF2-40B4-BE49-F238E27FC236}">
                <a16:creationId xmlns:a16="http://schemas.microsoft.com/office/drawing/2014/main" id="{F7CAFC0E-2008-B0DB-5C3F-02F80F64292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ko-KR" altLang="en-US"/>
              <a:t>클릭하여 마스터 부제목 스타일 편집</a:t>
            </a:r>
            <a:endParaRPr kumimoji="1" lang="ko-Kore-KR" altLang="en-US"/>
          </a:p>
        </p:txBody>
      </p:sp>
      <p:sp>
        <p:nvSpPr>
          <p:cNvPr id="4" name="날짜 개체 틀 3">
            <a:extLst>
              <a:ext uri="{FF2B5EF4-FFF2-40B4-BE49-F238E27FC236}">
                <a16:creationId xmlns:a16="http://schemas.microsoft.com/office/drawing/2014/main" id="{941C8CDC-F694-BD41-E38D-5D85CC204371}"/>
              </a:ext>
            </a:extLst>
          </p:cNvPr>
          <p:cNvSpPr>
            <a:spLocks noGrp="1"/>
          </p:cNvSpPr>
          <p:nvPr>
            <p:ph type="dt" sz="half" idx="10"/>
          </p:nvPr>
        </p:nvSpPr>
        <p:spPr/>
        <p:txBody>
          <a:bodyPr/>
          <a:lstStyle/>
          <a:p>
            <a:fld id="{A33C1C67-1477-2D41-B9FF-193BF5F90065}" type="datetimeFigureOut">
              <a:rPr kumimoji="1" lang="ko-Kore-KR" altLang="en-US" smtClean="0"/>
              <a:t>09/02/2024</a:t>
            </a:fld>
            <a:endParaRPr kumimoji="1" lang="ko-Kore-KR" altLang="en-US"/>
          </a:p>
        </p:txBody>
      </p:sp>
      <p:sp>
        <p:nvSpPr>
          <p:cNvPr id="5" name="바닥글 개체 틀 4">
            <a:extLst>
              <a:ext uri="{FF2B5EF4-FFF2-40B4-BE49-F238E27FC236}">
                <a16:creationId xmlns:a16="http://schemas.microsoft.com/office/drawing/2014/main" id="{93EFBB29-E8CA-680F-F5F1-74E85741A5B3}"/>
              </a:ext>
            </a:extLst>
          </p:cNvPr>
          <p:cNvSpPr>
            <a:spLocks noGrp="1"/>
          </p:cNvSpPr>
          <p:nvPr>
            <p:ph type="ftr" sz="quarter" idx="11"/>
          </p:nvPr>
        </p:nvSpPr>
        <p:spPr/>
        <p:txBody>
          <a:bodyPr/>
          <a:lstStyle/>
          <a:p>
            <a:endParaRPr kumimoji="1" lang="ko-Kore-KR" altLang="en-US"/>
          </a:p>
        </p:txBody>
      </p:sp>
      <p:sp>
        <p:nvSpPr>
          <p:cNvPr id="6" name="슬라이드 번호 개체 틀 5">
            <a:extLst>
              <a:ext uri="{FF2B5EF4-FFF2-40B4-BE49-F238E27FC236}">
                <a16:creationId xmlns:a16="http://schemas.microsoft.com/office/drawing/2014/main" id="{1E5A34E7-0094-7109-3C55-810D59A98431}"/>
              </a:ext>
            </a:extLst>
          </p:cNvPr>
          <p:cNvSpPr>
            <a:spLocks noGrp="1"/>
          </p:cNvSpPr>
          <p:nvPr>
            <p:ph type="sldNum" sz="quarter" idx="12"/>
          </p:nvPr>
        </p:nvSpPr>
        <p:spPr/>
        <p:txBody>
          <a:bodyPr/>
          <a:lstStyle/>
          <a:p>
            <a:fld id="{9569DE64-0653-D542-959B-059E7AD56C65}" type="slidenum">
              <a:rPr kumimoji="1" lang="ko-Kore-KR" altLang="en-US" smtClean="0"/>
              <a:t>‹#›</a:t>
            </a:fld>
            <a:endParaRPr kumimoji="1" lang="ko-Kore-KR" altLang="en-US"/>
          </a:p>
        </p:txBody>
      </p:sp>
    </p:spTree>
    <p:extLst>
      <p:ext uri="{BB962C8B-B14F-4D97-AF65-F5344CB8AC3E}">
        <p14:creationId xmlns:p14="http://schemas.microsoft.com/office/powerpoint/2010/main" val="355645551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제목 및 세로 텍스트">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CE90847A-6CD2-B19F-ECC2-C7AF5796D4DA}"/>
              </a:ext>
            </a:extLst>
          </p:cNvPr>
          <p:cNvSpPr>
            <a:spLocks noGrp="1"/>
          </p:cNvSpPr>
          <p:nvPr>
            <p:ph type="title"/>
          </p:nvPr>
        </p:nvSpPr>
        <p:spPr/>
        <p:txBody>
          <a:bodyPr/>
          <a:lstStyle/>
          <a:p>
            <a:r>
              <a:rPr kumimoji="1" lang="ko-KR" altLang="en-US"/>
              <a:t>마스터 제목 스타일 편집</a:t>
            </a:r>
            <a:endParaRPr kumimoji="1" lang="ko-Kore-KR" altLang="en-US"/>
          </a:p>
        </p:txBody>
      </p:sp>
      <p:sp>
        <p:nvSpPr>
          <p:cNvPr id="3" name="세로 텍스트 개체 틀 2">
            <a:extLst>
              <a:ext uri="{FF2B5EF4-FFF2-40B4-BE49-F238E27FC236}">
                <a16:creationId xmlns:a16="http://schemas.microsoft.com/office/drawing/2014/main" id="{5D420156-9A29-5C76-1798-C320825817E9}"/>
              </a:ext>
            </a:extLst>
          </p:cNvPr>
          <p:cNvSpPr>
            <a:spLocks noGrp="1"/>
          </p:cNvSpPr>
          <p:nvPr>
            <p:ph type="body" orient="vert" idx="1"/>
          </p:nvPr>
        </p:nvSpPr>
        <p:spPr/>
        <p:txBody>
          <a:bodyPr vert="eaVert"/>
          <a:lstStyle/>
          <a:p>
            <a:pPr lvl="0"/>
            <a:r>
              <a:rPr kumimoji="1" lang="ko-KR" altLang="en-US"/>
              <a:t>마스터 텍스트 스타일을 편집하려면 클릭</a:t>
            </a:r>
          </a:p>
          <a:p>
            <a:pPr lvl="1"/>
            <a:r>
              <a:rPr kumimoji="1" lang="ko-KR" altLang="en-US"/>
              <a:t>두 번째 수준</a:t>
            </a:r>
          </a:p>
          <a:p>
            <a:pPr lvl="2"/>
            <a:r>
              <a:rPr kumimoji="1" lang="ko-KR" altLang="en-US"/>
              <a:t>세 번째 수준</a:t>
            </a:r>
          </a:p>
          <a:p>
            <a:pPr lvl="3"/>
            <a:r>
              <a:rPr kumimoji="1" lang="ko-KR" altLang="en-US"/>
              <a:t>네 번째 수준</a:t>
            </a:r>
          </a:p>
          <a:p>
            <a:pPr lvl="4"/>
            <a:r>
              <a:rPr kumimoji="1" lang="ko-KR" altLang="en-US"/>
              <a:t>다섯 번째 수준</a:t>
            </a:r>
            <a:endParaRPr kumimoji="1" lang="ko-Kore-KR" altLang="en-US"/>
          </a:p>
        </p:txBody>
      </p:sp>
      <p:sp>
        <p:nvSpPr>
          <p:cNvPr id="4" name="날짜 개체 틀 3">
            <a:extLst>
              <a:ext uri="{FF2B5EF4-FFF2-40B4-BE49-F238E27FC236}">
                <a16:creationId xmlns:a16="http://schemas.microsoft.com/office/drawing/2014/main" id="{B2702C51-E481-1422-1754-67EAEA16F451}"/>
              </a:ext>
            </a:extLst>
          </p:cNvPr>
          <p:cNvSpPr>
            <a:spLocks noGrp="1"/>
          </p:cNvSpPr>
          <p:nvPr>
            <p:ph type="dt" sz="half" idx="10"/>
          </p:nvPr>
        </p:nvSpPr>
        <p:spPr/>
        <p:txBody>
          <a:bodyPr/>
          <a:lstStyle/>
          <a:p>
            <a:fld id="{A33C1C67-1477-2D41-B9FF-193BF5F90065}" type="datetimeFigureOut">
              <a:rPr kumimoji="1" lang="ko-Kore-KR" altLang="en-US" smtClean="0"/>
              <a:t>09/02/2024</a:t>
            </a:fld>
            <a:endParaRPr kumimoji="1" lang="ko-Kore-KR" altLang="en-US"/>
          </a:p>
        </p:txBody>
      </p:sp>
      <p:sp>
        <p:nvSpPr>
          <p:cNvPr id="5" name="바닥글 개체 틀 4">
            <a:extLst>
              <a:ext uri="{FF2B5EF4-FFF2-40B4-BE49-F238E27FC236}">
                <a16:creationId xmlns:a16="http://schemas.microsoft.com/office/drawing/2014/main" id="{F95A2E13-84CD-9A6A-BA02-5601B7AC1A8C}"/>
              </a:ext>
            </a:extLst>
          </p:cNvPr>
          <p:cNvSpPr>
            <a:spLocks noGrp="1"/>
          </p:cNvSpPr>
          <p:nvPr>
            <p:ph type="ftr" sz="quarter" idx="11"/>
          </p:nvPr>
        </p:nvSpPr>
        <p:spPr/>
        <p:txBody>
          <a:bodyPr/>
          <a:lstStyle/>
          <a:p>
            <a:endParaRPr kumimoji="1" lang="ko-Kore-KR" altLang="en-US"/>
          </a:p>
        </p:txBody>
      </p:sp>
      <p:sp>
        <p:nvSpPr>
          <p:cNvPr id="6" name="슬라이드 번호 개체 틀 5">
            <a:extLst>
              <a:ext uri="{FF2B5EF4-FFF2-40B4-BE49-F238E27FC236}">
                <a16:creationId xmlns:a16="http://schemas.microsoft.com/office/drawing/2014/main" id="{F5907B87-DE5D-AF6C-8834-0BE573B54ABC}"/>
              </a:ext>
            </a:extLst>
          </p:cNvPr>
          <p:cNvSpPr>
            <a:spLocks noGrp="1"/>
          </p:cNvSpPr>
          <p:nvPr>
            <p:ph type="sldNum" sz="quarter" idx="12"/>
          </p:nvPr>
        </p:nvSpPr>
        <p:spPr/>
        <p:txBody>
          <a:bodyPr/>
          <a:lstStyle/>
          <a:p>
            <a:fld id="{9569DE64-0653-D542-959B-059E7AD56C65}" type="slidenum">
              <a:rPr kumimoji="1" lang="ko-Kore-KR" altLang="en-US" smtClean="0"/>
              <a:t>‹#›</a:t>
            </a:fld>
            <a:endParaRPr kumimoji="1" lang="ko-Kore-KR" altLang="en-US"/>
          </a:p>
        </p:txBody>
      </p:sp>
    </p:spTree>
    <p:extLst>
      <p:ext uri="{BB962C8B-B14F-4D97-AF65-F5344CB8AC3E}">
        <p14:creationId xmlns:p14="http://schemas.microsoft.com/office/powerpoint/2010/main" val="395797045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세로 제목 및 텍스트">
    <p:spTree>
      <p:nvGrpSpPr>
        <p:cNvPr id="1" name=""/>
        <p:cNvGrpSpPr/>
        <p:nvPr/>
      </p:nvGrpSpPr>
      <p:grpSpPr>
        <a:xfrm>
          <a:off x="0" y="0"/>
          <a:ext cx="0" cy="0"/>
          <a:chOff x="0" y="0"/>
          <a:chExt cx="0" cy="0"/>
        </a:xfrm>
      </p:grpSpPr>
      <p:sp>
        <p:nvSpPr>
          <p:cNvPr id="2" name="세로 제목 1">
            <a:extLst>
              <a:ext uri="{FF2B5EF4-FFF2-40B4-BE49-F238E27FC236}">
                <a16:creationId xmlns:a16="http://schemas.microsoft.com/office/drawing/2014/main" id="{6E266527-915A-BB9C-3B29-B4E0D055A550}"/>
              </a:ext>
            </a:extLst>
          </p:cNvPr>
          <p:cNvSpPr>
            <a:spLocks noGrp="1"/>
          </p:cNvSpPr>
          <p:nvPr>
            <p:ph type="title" orient="vert"/>
          </p:nvPr>
        </p:nvSpPr>
        <p:spPr>
          <a:xfrm>
            <a:off x="8724900" y="365125"/>
            <a:ext cx="2628900" cy="5811838"/>
          </a:xfrm>
        </p:spPr>
        <p:txBody>
          <a:bodyPr vert="eaVert"/>
          <a:lstStyle/>
          <a:p>
            <a:r>
              <a:rPr kumimoji="1" lang="ko-KR" altLang="en-US"/>
              <a:t>마스터 제목 스타일 편집</a:t>
            </a:r>
            <a:endParaRPr kumimoji="1" lang="ko-Kore-KR" altLang="en-US"/>
          </a:p>
        </p:txBody>
      </p:sp>
      <p:sp>
        <p:nvSpPr>
          <p:cNvPr id="3" name="세로 텍스트 개체 틀 2">
            <a:extLst>
              <a:ext uri="{FF2B5EF4-FFF2-40B4-BE49-F238E27FC236}">
                <a16:creationId xmlns:a16="http://schemas.microsoft.com/office/drawing/2014/main" id="{3698D9CC-9F20-4D75-C32E-E6C2846B3026}"/>
              </a:ext>
            </a:extLst>
          </p:cNvPr>
          <p:cNvSpPr>
            <a:spLocks noGrp="1"/>
          </p:cNvSpPr>
          <p:nvPr>
            <p:ph type="body" orient="vert" idx="1"/>
          </p:nvPr>
        </p:nvSpPr>
        <p:spPr>
          <a:xfrm>
            <a:off x="838200" y="365125"/>
            <a:ext cx="7734300" cy="5811838"/>
          </a:xfrm>
        </p:spPr>
        <p:txBody>
          <a:bodyPr vert="eaVert"/>
          <a:lstStyle/>
          <a:p>
            <a:pPr lvl="0"/>
            <a:r>
              <a:rPr kumimoji="1" lang="ko-KR" altLang="en-US"/>
              <a:t>마스터 텍스트 스타일을 편집하려면 클릭</a:t>
            </a:r>
          </a:p>
          <a:p>
            <a:pPr lvl="1"/>
            <a:r>
              <a:rPr kumimoji="1" lang="ko-KR" altLang="en-US"/>
              <a:t>두 번째 수준</a:t>
            </a:r>
          </a:p>
          <a:p>
            <a:pPr lvl="2"/>
            <a:r>
              <a:rPr kumimoji="1" lang="ko-KR" altLang="en-US"/>
              <a:t>세 번째 수준</a:t>
            </a:r>
          </a:p>
          <a:p>
            <a:pPr lvl="3"/>
            <a:r>
              <a:rPr kumimoji="1" lang="ko-KR" altLang="en-US"/>
              <a:t>네 번째 수준</a:t>
            </a:r>
          </a:p>
          <a:p>
            <a:pPr lvl="4"/>
            <a:r>
              <a:rPr kumimoji="1" lang="ko-KR" altLang="en-US"/>
              <a:t>다섯 번째 수준</a:t>
            </a:r>
            <a:endParaRPr kumimoji="1" lang="ko-Kore-KR" altLang="en-US"/>
          </a:p>
        </p:txBody>
      </p:sp>
      <p:sp>
        <p:nvSpPr>
          <p:cNvPr id="4" name="날짜 개체 틀 3">
            <a:extLst>
              <a:ext uri="{FF2B5EF4-FFF2-40B4-BE49-F238E27FC236}">
                <a16:creationId xmlns:a16="http://schemas.microsoft.com/office/drawing/2014/main" id="{D3A6C21D-5EA7-724F-DCD5-AA1E042CE8D6}"/>
              </a:ext>
            </a:extLst>
          </p:cNvPr>
          <p:cNvSpPr>
            <a:spLocks noGrp="1"/>
          </p:cNvSpPr>
          <p:nvPr>
            <p:ph type="dt" sz="half" idx="10"/>
          </p:nvPr>
        </p:nvSpPr>
        <p:spPr/>
        <p:txBody>
          <a:bodyPr/>
          <a:lstStyle/>
          <a:p>
            <a:fld id="{A33C1C67-1477-2D41-B9FF-193BF5F90065}" type="datetimeFigureOut">
              <a:rPr kumimoji="1" lang="ko-Kore-KR" altLang="en-US" smtClean="0"/>
              <a:t>09/02/2024</a:t>
            </a:fld>
            <a:endParaRPr kumimoji="1" lang="ko-Kore-KR" altLang="en-US"/>
          </a:p>
        </p:txBody>
      </p:sp>
      <p:sp>
        <p:nvSpPr>
          <p:cNvPr id="5" name="바닥글 개체 틀 4">
            <a:extLst>
              <a:ext uri="{FF2B5EF4-FFF2-40B4-BE49-F238E27FC236}">
                <a16:creationId xmlns:a16="http://schemas.microsoft.com/office/drawing/2014/main" id="{E3F37ED4-F0F8-640F-D954-35D1E5D0A76D}"/>
              </a:ext>
            </a:extLst>
          </p:cNvPr>
          <p:cNvSpPr>
            <a:spLocks noGrp="1"/>
          </p:cNvSpPr>
          <p:nvPr>
            <p:ph type="ftr" sz="quarter" idx="11"/>
          </p:nvPr>
        </p:nvSpPr>
        <p:spPr/>
        <p:txBody>
          <a:bodyPr/>
          <a:lstStyle/>
          <a:p>
            <a:endParaRPr kumimoji="1" lang="ko-Kore-KR" altLang="en-US"/>
          </a:p>
        </p:txBody>
      </p:sp>
      <p:sp>
        <p:nvSpPr>
          <p:cNvPr id="6" name="슬라이드 번호 개체 틀 5">
            <a:extLst>
              <a:ext uri="{FF2B5EF4-FFF2-40B4-BE49-F238E27FC236}">
                <a16:creationId xmlns:a16="http://schemas.microsoft.com/office/drawing/2014/main" id="{0B14A9F0-31A6-A099-5CE5-969869798003}"/>
              </a:ext>
            </a:extLst>
          </p:cNvPr>
          <p:cNvSpPr>
            <a:spLocks noGrp="1"/>
          </p:cNvSpPr>
          <p:nvPr>
            <p:ph type="sldNum" sz="quarter" idx="12"/>
          </p:nvPr>
        </p:nvSpPr>
        <p:spPr/>
        <p:txBody>
          <a:bodyPr/>
          <a:lstStyle/>
          <a:p>
            <a:fld id="{9569DE64-0653-D542-959B-059E7AD56C65}" type="slidenum">
              <a:rPr kumimoji="1" lang="ko-Kore-KR" altLang="en-US" smtClean="0"/>
              <a:t>‹#›</a:t>
            </a:fld>
            <a:endParaRPr kumimoji="1" lang="ko-Kore-KR" altLang="en-US"/>
          </a:p>
        </p:txBody>
      </p:sp>
    </p:spTree>
    <p:extLst>
      <p:ext uri="{BB962C8B-B14F-4D97-AF65-F5344CB8AC3E}">
        <p14:creationId xmlns:p14="http://schemas.microsoft.com/office/powerpoint/2010/main" val="19653698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제목 및 내용">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EE91651F-ABD7-C011-88A5-87853BF99DAD}"/>
              </a:ext>
            </a:extLst>
          </p:cNvPr>
          <p:cNvSpPr>
            <a:spLocks noGrp="1"/>
          </p:cNvSpPr>
          <p:nvPr>
            <p:ph type="title"/>
          </p:nvPr>
        </p:nvSpPr>
        <p:spPr/>
        <p:txBody>
          <a:bodyPr/>
          <a:lstStyle/>
          <a:p>
            <a:r>
              <a:rPr kumimoji="1" lang="ko-KR" altLang="en-US"/>
              <a:t>마스터 제목 스타일 편집</a:t>
            </a:r>
            <a:endParaRPr kumimoji="1" lang="ko-Kore-KR" altLang="en-US"/>
          </a:p>
        </p:txBody>
      </p:sp>
      <p:sp>
        <p:nvSpPr>
          <p:cNvPr id="3" name="내용 개체 틀 2">
            <a:extLst>
              <a:ext uri="{FF2B5EF4-FFF2-40B4-BE49-F238E27FC236}">
                <a16:creationId xmlns:a16="http://schemas.microsoft.com/office/drawing/2014/main" id="{F34BE412-C092-B2C3-21BF-AE9B260FB947}"/>
              </a:ext>
            </a:extLst>
          </p:cNvPr>
          <p:cNvSpPr>
            <a:spLocks noGrp="1"/>
          </p:cNvSpPr>
          <p:nvPr>
            <p:ph idx="1"/>
          </p:nvPr>
        </p:nvSpPr>
        <p:spPr/>
        <p:txBody>
          <a:bodyPr/>
          <a:lstStyle/>
          <a:p>
            <a:pPr lvl="0"/>
            <a:r>
              <a:rPr kumimoji="1" lang="ko-KR" altLang="en-US"/>
              <a:t>마스터 텍스트 스타일을 편집하려면 클릭</a:t>
            </a:r>
          </a:p>
          <a:p>
            <a:pPr lvl="1"/>
            <a:r>
              <a:rPr kumimoji="1" lang="ko-KR" altLang="en-US"/>
              <a:t>두 번째 수준</a:t>
            </a:r>
          </a:p>
          <a:p>
            <a:pPr lvl="2"/>
            <a:r>
              <a:rPr kumimoji="1" lang="ko-KR" altLang="en-US"/>
              <a:t>세 번째 수준</a:t>
            </a:r>
          </a:p>
          <a:p>
            <a:pPr lvl="3"/>
            <a:r>
              <a:rPr kumimoji="1" lang="ko-KR" altLang="en-US"/>
              <a:t>네 번째 수준</a:t>
            </a:r>
          </a:p>
          <a:p>
            <a:pPr lvl="4"/>
            <a:r>
              <a:rPr kumimoji="1" lang="ko-KR" altLang="en-US"/>
              <a:t>다섯 번째 수준</a:t>
            </a:r>
            <a:endParaRPr kumimoji="1" lang="ko-Kore-KR" altLang="en-US"/>
          </a:p>
        </p:txBody>
      </p:sp>
      <p:sp>
        <p:nvSpPr>
          <p:cNvPr id="4" name="날짜 개체 틀 3">
            <a:extLst>
              <a:ext uri="{FF2B5EF4-FFF2-40B4-BE49-F238E27FC236}">
                <a16:creationId xmlns:a16="http://schemas.microsoft.com/office/drawing/2014/main" id="{0723188E-AF77-77BF-CDC4-5D8E3B49D0AA}"/>
              </a:ext>
            </a:extLst>
          </p:cNvPr>
          <p:cNvSpPr>
            <a:spLocks noGrp="1"/>
          </p:cNvSpPr>
          <p:nvPr>
            <p:ph type="dt" sz="half" idx="10"/>
          </p:nvPr>
        </p:nvSpPr>
        <p:spPr/>
        <p:txBody>
          <a:bodyPr/>
          <a:lstStyle/>
          <a:p>
            <a:fld id="{A33C1C67-1477-2D41-B9FF-193BF5F90065}" type="datetimeFigureOut">
              <a:rPr kumimoji="1" lang="ko-Kore-KR" altLang="en-US" smtClean="0"/>
              <a:t>09/02/2024</a:t>
            </a:fld>
            <a:endParaRPr kumimoji="1" lang="ko-Kore-KR" altLang="en-US"/>
          </a:p>
        </p:txBody>
      </p:sp>
      <p:sp>
        <p:nvSpPr>
          <p:cNvPr id="5" name="바닥글 개체 틀 4">
            <a:extLst>
              <a:ext uri="{FF2B5EF4-FFF2-40B4-BE49-F238E27FC236}">
                <a16:creationId xmlns:a16="http://schemas.microsoft.com/office/drawing/2014/main" id="{D6D04826-2E2A-CCA2-DEE0-4212F3BC30E9}"/>
              </a:ext>
            </a:extLst>
          </p:cNvPr>
          <p:cNvSpPr>
            <a:spLocks noGrp="1"/>
          </p:cNvSpPr>
          <p:nvPr>
            <p:ph type="ftr" sz="quarter" idx="11"/>
          </p:nvPr>
        </p:nvSpPr>
        <p:spPr/>
        <p:txBody>
          <a:bodyPr/>
          <a:lstStyle/>
          <a:p>
            <a:endParaRPr kumimoji="1" lang="ko-Kore-KR" altLang="en-US"/>
          </a:p>
        </p:txBody>
      </p:sp>
      <p:sp>
        <p:nvSpPr>
          <p:cNvPr id="6" name="슬라이드 번호 개체 틀 5">
            <a:extLst>
              <a:ext uri="{FF2B5EF4-FFF2-40B4-BE49-F238E27FC236}">
                <a16:creationId xmlns:a16="http://schemas.microsoft.com/office/drawing/2014/main" id="{57050181-25D9-E76B-3D55-27C09209902A}"/>
              </a:ext>
            </a:extLst>
          </p:cNvPr>
          <p:cNvSpPr>
            <a:spLocks noGrp="1"/>
          </p:cNvSpPr>
          <p:nvPr>
            <p:ph type="sldNum" sz="quarter" idx="12"/>
          </p:nvPr>
        </p:nvSpPr>
        <p:spPr/>
        <p:txBody>
          <a:bodyPr/>
          <a:lstStyle/>
          <a:p>
            <a:fld id="{9569DE64-0653-D542-959B-059E7AD56C65}" type="slidenum">
              <a:rPr kumimoji="1" lang="ko-Kore-KR" altLang="en-US" smtClean="0"/>
              <a:t>‹#›</a:t>
            </a:fld>
            <a:endParaRPr kumimoji="1" lang="ko-Kore-KR" altLang="en-US"/>
          </a:p>
        </p:txBody>
      </p:sp>
    </p:spTree>
    <p:extLst>
      <p:ext uri="{BB962C8B-B14F-4D97-AF65-F5344CB8AC3E}">
        <p14:creationId xmlns:p14="http://schemas.microsoft.com/office/powerpoint/2010/main" val="7725481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구역 머리글">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70028726-8340-C9F7-8DF7-99E6A5C5AF75}"/>
              </a:ext>
            </a:extLst>
          </p:cNvPr>
          <p:cNvSpPr>
            <a:spLocks noGrp="1"/>
          </p:cNvSpPr>
          <p:nvPr>
            <p:ph type="title"/>
          </p:nvPr>
        </p:nvSpPr>
        <p:spPr>
          <a:xfrm>
            <a:off x="831850" y="1709738"/>
            <a:ext cx="10515600" cy="2852737"/>
          </a:xfrm>
        </p:spPr>
        <p:txBody>
          <a:bodyPr anchor="b"/>
          <a:lstStyle>
            <a:lvl1pPr>
              <a:defRPr sz="6000"/>
            </a:lvl1pPr>
          </a:lstStyle>
          <a:p>
            <a:r>
              <a:rPr kumimoji="1" lang="ko-KR" altLang="en-US"/>
              <a:t>마스터 제목 스타일 편집</a:t>
            </a:r>
            <a:endParaRPr kumimoji="1" lang="ko-Kore-KR" altLang="en-US"/>
          </a:p>
        </p:txBody>
      </p:sp>
      <p:sp>
        <p:nvSpPr>
          <p:cNvPr id="3" name="텍스트 개체 틀 2">
            <a:extLst>
              <a:ext uri="{FF2B5EF4-FFF2-40B4-BE49-F238E27FC236}">
                <a16:creationId xmlns:a16="http://schemas.microsoft.com/office/drawing/2014/main" id="{744AB124-17D4-8D3B-E5E8-97CDB428490A}"/>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kumimoji="1" lang="ko-KR" altLang="en-US"/>
              <a:t>마스터 텍스트 스타일을 편집하려면 클릭</a:t>
            </a:r>
          </a:p>
        </p:txBody>
      </p:sp>
      <p:sp>
        <p:nvSpPr>
          <p:cNvPr id="4" name="날짜 개체 틀 3">
            <a:extLst>
              <a:ext uri="{FF2B5EF4-FFF2-40B4-BE49-F238E27FC236}">
                <a16:creationId xmlns:a16="http://schemas.microsoft.com/office/drawing/2014/main" id="{A20DC5F8-BF24-9698-640F-89D884F4DE98}"/>
              </a:ext>
            </a:extLst>
          </p:cNvPr>
          <p:cNvSpPr>
            <a:spLocks noGrp="1"/>
          </p:cNvSpPr>
          <p:nvPr>
            <p:ph type="dt" sz="half" idx="10"/>
          </p:nvPr>
        </p:nvSpPr>
        <p:spPr/>
        <p:txBody>
          <a:bodyPr/>
          <a:lstStyle/>
          <a:p>
            <a:fld id="{A33C1C67-1477-2D41-B9FF-193BF5F90065}" type="datetimeFigureOut">
              <a:rPr kumimoji="1" lang="ko-Kore-KR" altLang="en-US" smtClean="0"/>
              <a:t>09/02/2024</a:t>
            </a:fld>
            <a:endParaRPr kumimoji="1" lang="ko-Kore-KR" altLang="en-US"/>
          </a:p>
        </p:txBody>
      </p:sp>
      <p:sp>
        <p:nvSpPr>
          <p:cNvPr id="5" name="바닥글 개체 틀 4">
            <a:extLst>
              <a:ext uri="{FF2B5EF4-FFF2-40B4-BE49-F238E27FC236}">
                <a16:creationId xmlns:a16="http://schemas.microsoft.com/office/drawing/2014/main" id="{8A0C94C6-C989-0087-1563-FE62AC0F205F}"/>
              </a:ext>
            </a:extLst>
          </p:cNvPr>
          <p:cNvSpPr>
            <a:spLocks noGrp="1"/>
          </p:cNvSpPr>
          <p:nvPr>
            <p:ph type="ftr" sz="quarter" idx="11"/>
          </p:nvPr>
        </p:nvSpPr>
        <p:spPr/>
        <p:txBody>
          <a:bodyPr/>
          <a:lstStyle/>
          <a:p>
            <a:endParaRPr kumimoji="1" lang="ko-Kore-KR" altLang="en-US"/>
          </a:p>
        </p:txBody>
      </p:sp>
      <p:sp>
        <p:nvSpPr>
          <p:cNvPr id="6" name="슬라이드 번호 개체 틀 5">
            <a:extLst>
              <a:ext uri="{FF2B5EF4-FFF2-40B4-BE49-F238E27FC236}">
                <a16:creationId xmlns:a16="http://schemas.microsoft.com/office/drawing/2014/main" id="{F7261B56-BF5B-969E-1F73-50496E566E2F}"/>
              </a:ext>
            </a:extLst>
          </p:cNvPr>
          <p:cNvSpPr>
            <a:spLocks noGrp="1"/>
          </p:cNvSpPr>
          <p:nvPr>
            <p:ph type="sldNum" sz="quarter" idx="12"/>
          </p:nvPr>
        </p:nvSpPr>
        <p:spPr/>
        <p:txBody>
          <a:bodyPr/>
          <a:lstStyle/>
          <a:p>
            <a:fld id="{9569DE64-0653-D542-959B-059E7AD56C65}" type="slidenum">
              <a:rPr kumimoji="1" lang="ko-Kore-KR" altLang="en-US" smtClean="0"/>
              <a:t>‹#›</a:t>
            </a:fld>
            <a:endParaRPr kumimoji="1" lang="ko-Kore-KR" altLang="en-US"/>
          </a:p>
        </p:txBody>
      </p:sp>
    </p:spTree>
    <p:extLst>
      <p:ext uri="{BB962C8B-B14F-4D97-AF65-F5344CB8AC3E}">
        <p14:creationId xmlns:p14="http://schemas.microsoft.com/office/powerpoint/2010/main" val="7308899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콘텐츠 2개">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4A9DD3C6-60B8-216D-599C-CC5FA23AA779}"/>
              </a:ext>
            </a:extLst>
          </p:cNvPr>
          <p:cNvSpPr>
            <a:spLocks noGrp="1"/>
          </p:cNvSpPr>
          <p:nvPr>
            <p:ph type="title"/>
          </p:nvPr>
        </p:nvSpPr>
        <p:spPr/>
        <p:txBody>
          <a:bodyPr/>
          <a:lstStyle/>
          <a:p>
            <a:r>
              <a:rPr kumimoji="1" lang="ko-KR" altLang="en-US"/>
              <a:t>마스터 제목 스타일 편집</a:t>
            </a:r>
            <a:endParaRPr kumimoji="1" lang="ko-Kore-KR" altLang="en-US"/>
          </a:p>
        </p:txBody>
      </p:sp>
      <p:sp>
        <p:nvSpPr>
          <p:cNvPr id="3" name="내용 개체 틀 2">
            <a:extLst>
              <a:ext uri="{FF2B5EF4-FFF2-40B4-BE49-F238E27FC236}">
                <a16:creationId xmlns:a16="http://schemas.microsoft.com/office/drawing/2014/main" id="{B550EB85-65E9-C185-4ADC-149D5C519EC3}"/>
              </a:ext>
            </a:extLst>
          </p:cNvPr>
          <p:cNvSpPr>
            <a:spLocks noGrp="1"/>
          </p:cNvSpPr>
          <p:nvPr>
            <p:ph sz="half" idx="1"/>
          </p:nvPr>
        </p:nvSpPr>
        <p:spPr>
          <a:xfrm>
            <a:off x="838200" y="1825625"/>
            <a:ext cx="5181600" cy="4351338"/>
          </a:xfrm>
        </p:spPr>
        <p:txBody>
          <a:bodyPr/>
          <a:lstStyle/>
          <a:p>
            <a:pPr lvl="0"/>
            <a:r>
              <a:rPr kumimoji="1" lang="ko-KR" altLang="en-US"/>
              <a:t>마스터 텍스트 스타일을 편집하려면 클릭</a:t>
            </a:r>
          </a:p>
          <a:p>
            <a:pPr lvl="1"/>
            <a:r>
              <a:rPr kumimoji="1" lang="ko-KR" altLang="en-US"/>
              <a:t>두 번째 수준</a:t>
            </a:r>
          </a:p>
          <a:p>
            <a:pPr lvl="2"/>
            <a:r>
              <a:rPr kumimoji="1" lang="ko-KR" altLang="en-US"/>
              <a:t>세 번째 수준</a:t>
            </a:r>
          </a:p>
          <a:p>
            <a:pPr lvl="3"/>
            <a:r>
              <a:rPr kumimoji="1" lang="ko-KR" altLang="en-US"/>
              <a:t>네 번째 수준</a:t>
            </a:r>
          </a:p>
          <a:p>
            <a:pPr lvl="4"/>
            <a:r>
              <a:rPr kumimoji="1" lang="ko-KR" altLang="en-US"/>
              <a:t>다섯 번째 수준</a:t>
            </a:r>
            <a:endParaRPr kumimoji="1" lang="ko-Kore-KR" altLang="en-US"/>
          </a:p>
        </p:txBody>
      </p:sp>
      <p:sp>
        <p:nvSpPr>
          <p:cNvPr id="4" name="내용 개체 틀 3">
            <a:extLst>
              <a:ext uri="{FF2B5EF4-FFF2-40B4-BE49-F238E27FC236}">
                <a16:creationId xmlns:a16="http://schemas.microsoft.com/office/drawing/2014/main" id="{5EE72E38-BF84-D2AC-07E6-E30C47BC161E}"/>
              </a:ext>
            </a:extLst>
          </p:cNvPr>
          <p:cNvSpPr>
            <a:spLocks noGrp="1"/>
          </p:cNvSpPr>
          <p:nvPr>
            <p:ph sz="half" idx="2"/>
          </p:nvPr>
        </p:nvSpPr>
        <p:spPr>
          <a:xfrm>
            <a:off x="6172200" y="1825625"/>
            <a:ext cx="5181600" cy="4351338"/>
          </a:xfrm>
        </p:spPr>
        <p:txBody>
          <a:bodyPr/>
          <a:lstStyle/>
          <a:p>
            <a:pPr lvl="0"/>
            <a:r>
              <a:rPr kumimoji="1" lang="ko-KR" altLang="en-US"/>
              <a:t>마스터 텍스트 스타일을 편집하려면 클릭</a:t>
            </a:r>
          </a:p>
          <a:p>
            <a:pPr lvl="1"/>
            <a:r>
              <a:rPr kumimoji="1" lang="ko-KR" altLang="en-US"/>
              <a:t>두 번째 수준</a:t>
            </a:r>
          </a:p>
          <a:p>
            <a:pPr lvl="2"/>
            <a:r>
              <a:rPr kumimoji="1" lang="ko-KR" altLang="en-US"/>
              <a:t>세 번째 수준</a:t>
            </a:r>
          </a:p>
          <a:p>
            <a:pPr lvl="3"/>
            <a:r>
              <a:rPr kumimoji="1" lang="ko-KR" altLang="en-US"/>
              <a:t>네 번째 수준</a:t>
            </a:r>
          </a:p>
          <a:p>
            <a:pPr lvl="4"/>
            <a:r>
              <a:rPr kumimoji="1" lang="ko-KR" altLang="en-US"/>
              <a:t>다섯 번째 수준</a:t>
            </a:r>
            <a:endParaRPr kumimoji="1" lang="ko-Kore-KR" altLang="en-US"/>
          </a:p>
        </p:txBody>
      </p:sp>
      <p:sp>
        <p:nvSpPr>
          <p:cNvPr id="5" name="날짜 개체 틀 4">
            <a:extLst>
              <a:ext uri="{FF2B5EF4-FFF2-40B4-BE49-F238E27FC236}">
                <a16:creationId xmlns:a16="http://schemas.microsoft.com/office/drawing/2014/main" id="{1C4D58EF-CD69-113F-E5BE-617AF71DFECE}"/>
              </a:ext>
            </a:extLst>
          </p:cNvPr>
          <p:cNvSpPr>
            <a:spLocks noGrp="1"/>
          </p:cNvSpPr>
          <p:nvPr>
            <p:ph type="dt" sz="half" idx="10"/>
          </p:nvPr>
        </p:nvSpPr>
        <p:spPr/>
        <p:txBody>
          <a:bodyPr/>
          <a:lstStyle/>
          <a:p>
            <a:fld id="{A33C1C67-1477-2D41-B9FF-193BF5F90065}" type="datetimeFigureOut">
              <a:rPr kumimoji="1" lang="ko-Kore-KR" altLang="en-US" smtClean="0"/>
              <a:t>09/02/2024</a:t>
            </a:fld>
            <a:endParaRPr kumimoji="1" lang="ko-Kore-KR" altLang="en-US"/>
          </a:p>
        </p:txBody>
      </p:sp>
      <p:sp>
        <p:nvSpPr>
          <p:cNvPr id="6" name="바닥글 개체 틀 5">
            <a:extLst>
              <a:ext uri="{FF2B5EF4-FFF2-40B4-BE49-F238E27FC236}">
                <a16:creationId xmlns:a16="http://schemas.microsoft.com/office/drawing/2014/main" id="{1B8AEA71-330A-BE54-83BA-662B7FB49FF3}"/>
              </a:ext>
            </a:extLst>
          </p:cNvPr>
          <p:cNvSpPr>
            <a:spLocks noGrp="1"/>
          </p:cNvSpPr>
          <p:nvPr>
            <p:ph type="ftr" sz="quarter" idx="11"/>
          </p:nvPr>
        </p:nvSpPr>
        <p:spPr/>
        <p:txBody>
          <a:bodyPr/>
          <a:lstStyle/>
          <a:p>
            <a:endParaRPr kumimoji="1" lang="ko-Kore-KR" altLang="en-US"/>
          </a:p>
        </p:txBody>
      </p:sp>
      <p:sp>
        <p:nvSpPr>
          <p:cNvPr id="7" name="슬라이드 번호 개체 틀 6">
            <a:extLst>
              <a:ext uri="{FF2B5EF4-FFF2-40B4-BE49-F238E27FC236}">
                <a16:creationId xmlns:a16="http://schemas.microsoft.com/office/drawing/2014/main" id="{396C1EF4-F61C-B73D-4D1C-09BB92149B62}"/>
              </a:ext>
            </a:extLst>
          </p:cNvPr>
          <p:cNvSpPr>
            <a:spLocks noGrp="1"/>
          </p:cNvSpPr>
          <p:nvPr>
            <p:ph type="sldNum" sz="quarter" idx="12"/>
          </p:nvPr>
        </p:nvSpPr>
        <p:spPr/>
        <p:txBody>
          <a:bodyPr/>
          <a:lstStyle/>
          <a:p>
            <a:fld id="{9569DE64-0653-D542-959B-059E7AD56C65}" type="slidenum">
              <a:rPr kumimoji="1" lang="ko-Kore-KR" altLang="en-US" smtClean="0"/>
              <a:t>‹#›</a:t>
            </a:fld>
            <a:endParaRPr kumimoji="1" lang="ko-Kore-KR" altLang="en-US"/>
          </a:p>
        </p:txBody>
      </p:sp>
    </p:spTree>
    <p:extLst>
      <p:ext uri="{BB962C8B-B14F-4D97-AF65-F5344CB8AC3E}">
        <p14:creationId xmlns:p14="http://schemas.microsoft.com/office/powerpoint/2010/main" val="188666329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비교">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3FEAEFC6-2069-4625-1C9E-313F8B9E4A8D}"/>
              </a:ext>
            </a:extLst>
          </p:cNvPr>
          <p:cNvSpPr>
            <a:spLocks noGrp="1"/>
          </p:cNvSpPr>
          <p:nvPr>
            <p:ph type="title"/>
          </p:nvPr>
        </p:nvSpPr>
        <p:spPr>
          <a:xfrm>
            <a:off x="839788" y="365125"/>
            <a:ext cx="10515600" cy="1325563"/>
          </a:xfrm>
        </p:spPr>
        <p:txBody>
          <a:bodyPr/>
          <a:lstStyle/>
          <a:p>
            <a:r>
              <a:rPr kumimoji="1" lang="ko-KR" altLang="en-US"/>
              <a:t>마스터 제목 스타일 편집</a:t>
            </a:r>
            <a:endParaRPr kumimoji="1" lang="ko-Kore-KR" altLang="en-US"/>
          </a:p>
        </p:txBody>
      </p:sp>
      <p:sp>
        <p:nvSpPr>
          <p:cNvPr id="3" name="텍스트 개체 틀 2">
            <a:extLst>
              <a:ext uri="{FF2B5EF4-FFF2-40B4-BE49-F238E27FC236}">
                <a16:creationId xmlns:a16="http://schemas.microsoft.com/office/drawing/2014/main" id="{A8CA215D-67D5-A578-60C7-C96298F958C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ko-KR" altLang="en-US"/>
              <a:t>마스터 텍스트 스타일을 편집하려면 클릭</a:t>
            </a:r>
          </a:p>
        </p:txBody>
      </p:sp>
      <p:sp>
        <p:nvSpPr>
          <p:cNvPr id="4" name="내용 개체 틀 3">
            <a:extLst>
              <a:ext uri="{FF2B5EF4-FFF2-40B4-BE49-F238E27FC236}">
                <a16:creationId xmlns:a16="http://schemas.microsoft.com/office/drawing/2014/main" id="{85E32A26-1A11-BB81-7508-17E7724D1C32}"/>
              </a:ext>
            </a:extLst>
          </p:cNvPr>
          <p:cNvSpPr>
            <a:spLocks noGrp="1"/>
          </p:cNvSpPr>
          <p:nvPr>
            <p:ph sz="half" idx="2"/>
          </p:nvPr>
        </p:nvSpPr>
        <p:spPr>
          <a:xfrm>
            <a:off x="839788" y="2505075"/>
            <a:ext cx="5157787" cy="3684588"/>
          </a:xfrm>
        </p:spPr>
        <p:txBody>
          <a:bodyPr/>
          <a:lstStyle/>
          <a:p>
            <a:pPr lvl="0"/>
            <a:r>
              <a:rPr kumimoji="1" lang="ko-KR" altLang="en-US"/>
              <a:t>마스터 텍스트 스타일을 편집하려면 클릭</a:t>
            </a:r>
          </a:p>
          <a:p>
            <a:pPr lvl="1"/>
            <a:r>
              <a:rPr kumimoji="1" lang="ko-KR" altLang="en-US"/>
              <a:t>두 번째 수준</a:t>
            </a:r>
          </a:p>
          <a:p>
            <a:pPr lvl="2"/>
            <a:r>
              <a:rPr kumimoji="1" lang="ko-KR" altLang="en-US"/>
              <a:t>세 번째 수준</a:t>
            </a:r>
          </a:p>
          <a:p>
            <a:pPr lvl="3"/>
            <a:r>
              <a:rPr kumimoji="1" lang="ko-KR" altLang="en-US"/>
              <a:t>네 번째 수준</a:t>
            </a:r>
          </a:p>
          <a:p>
            <a:pPr lvl="4"/>
            <a:r>
              <a:rPr kumimoji="1" lang="ko-KR" altLang="en-US"/>
              <a:t>다섯 번째 수준</a:t>
            </a:r>
            <a:endParaRPr kumimoji="1" lang="ko-Kore-KR" altLang="en-US"/>
          </a:p>
        </p:txBody>
      </p:sp>
      <p:sp>
        <p:nvSpPr>
          <p:cNvPr id="5" name="텍스트 개체 틀 4">
            <a:extLst>
              <a:ext uri="{FF2B5EF4-FFF2-40B4-BE49-F238E27FC236}">
                <a16:creationId xmlns:a16="http://schemas.microsoft.com/office/drawing/2014/main" id="{8FFDC3B6-BCAB-D4FE-84CD-7C67128E4FC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ko-KR" altLang="en-US"/>
              <a:t>마스터 텍스트 스타일을 편집하려면 클릭</a:t>
            </a:r>
          </a:p>
        </p:txBody>
      </p:sp>
      <p:sp>
        <p:nvSpPr>
          <p:cNvPr id="6" name="내용 개체 틀 5">
            <a:extLst>
              <a:ext uri="{FF2B5EF4-FFF2-40B4-BE49-F238E27FC236}">
                <a16:creationId xmlns:a16="http://schemas.microsoft.com/office/drawing/2014/main" id="{6C178D3A-04D6-1645-D03B-5D40F1F42D80}"/>
              </a:ext>
            </a:extLst>
          </p:cNvPr>
          <p:cNvSpPr>
            <a:spLocks noGrp="1"/>
          </p:cNvSpPr>
          <p:nvPr>
            <p:ph sz="quarter" idx="4"/>
          </p:nvPr>
        </p:nvSpPr>
        <p:spPr>
          <a:xfrm>
            <a:off x="6172200" y="2505075"/>
            <a:ext cx="5183188" cy="3684588"/>
          </a:xfrm>
        </p:spPr>
        <p:txBody>
          <a:bodyPr/>
          <a:lstStyle/>
          <a:p>
            <a:pPr lvl="0"/>
            <a:r>
              <a:rPr kumimoji="1" lang="ko-KR" altLang="en-US"/>
              <a:t>마스터 텍스트 스타일을 편집하려면 클릭</a:t>
            </a:r>
          </a:p>
          <a:p>
            <a:pPr lvl="1"/>
            <a:r>
              <a:rPr kumimoji="1" lang="ko-KR" altLang="en-US"/>
              <a:t>두 번째 수준</a:t>
            </a:r>
          </a:p>
          <a:p>
            <a:pPr lvl="2"/>
            <a:r>
              <a:rPr kumimoji="1" lang="ko-KR" altLang="en-US"/>
              <a:t>세 번째 수준</a:t>
            </a:r>
          </a:p>
          <a:p>
            <a:pPr lvl="3"/>
            <a:r>
              <a:rPr kumimoji="1" lang="ko-KR" altLang="en-US"/>
              <a:t>네 번째 수준</a:t>
            </a:r>
          </a:p>
          <a:p>
            <a:pPr lvl="4"/>
            <a:r>
              <a:rPr kumimoji="1" lang="ko-KR" altLang="en-US"/>
              <a:t>다섯 번째 수준</a:t>
            </a:r>
            <a:endParaRPr kumimoji="1" lang="ko-Kore-KR" altLang="en-US"/>
          </a:p>
        </p:txBody>
      </p:sp>
      <p:sp>
        <p:nvSpPr>
          <p:cNvPr id="7" name="날짜 개체 틀 6">
            <a:extLst>
              <a:ext uri="{FF2B5EF4-FFF2-40B4-BE49-F238E27FC236}">
                <a16:creationId xmlns:a16="http://schemas.microsoft.com/office/drawing/2014/main" id="{CD4E634A-64FC-EFEC-9CCD-7304C3294B35}"/>
              </a:ext>
            </a:extLst>
          </p:cNvPr>
          <p:cNvSpPr>
            <a:spLocks noGrp="1"/>
          </p:cNvSpPr>
          <p:nvPr>
            <p:ph type="dt" sz="half" idx="10"/>
          </p:nvPr>
        </p:nvSpPr>
        <p:spPr/>
        <p:txBody>
          <a:bodyPr/>
          <a:lstStyle/>
          <a:p>
            <a:fld id="{A33C1C67-1477-2D41-B9FF-193BF5F90065}" type="datetimeFigureOut">
              <a:rPr kumimoji="1" lang="ko-Kore-KR" altLang="en-US" smtClean="0"/>
              <a:t>09/02/2024</a:t>
            </a:fld>
            <a:endParaRPr kumimoji="1" lang="ko-Kore-KR" altLang="en-US"/>
          </a:p>
        </p:txBody>
      </p:sp>
      <p:sp>
        <p:nvSpPr>
          <p:cNvPr id="8" name="바닥글 개체 틀 7">
            <a:extLst>
              <a:ext uri="{FF2B5EF4-FFF2-40B4-BE49-F238E27FC236}">
                <a16:creationId xmlns:a16="http://schemas.microsoft.com/office/drawing/2014/main" id="{83BE8C88-084B-64C9-772A-22ADAE758036}"/>
              </a:ext>
            </a:extLst>
          </p:cNvPr>
          <p:cNvSpPr>
            <a:spLocks noGrp="1"/>
          </p:cNvSpPr>
          <p:nvPr>
            <p:ph type="ftr" sz="quarter" idx="11"/>
          </p:nvPr>
        </p:nvSpPr>
        <p:spPr/>
        <p:txBody>
          <a:bodyPr/>
          <a:lstStyle/>
          <a:p>
            <a:endParaRPr kumimoji="1" lang="ko-Kore-KR" altLang="en-US"/>
          </a:p>
        </p:txBody>
      </p:sp>
      <p:sp>
        <p:nvSpPr>
          <p:cNvPr id="9" name="슬라이드 번호 개체 틀 8">
            <a:extLst>
              <a:ext uri="{FF2B5EF4-FFF2-40B4-BE49-F238E27FC236}">
                <a16:creationId xmlns:a16="http://schemas.microsoft.com/office/drawing/2014/main" id="{040F691E-06E4-8DC8-9E06-420BDAF12E7F}"/>
              </a:ext>
            </a:extLst>
          </p:cNvPr>
          <p:cNvSpPr>
            <a:spLocks noGrp="1"/>
          </p:cNvSpPr>
          <p:nvPr>
            <p:ph type="sldNum" sz="quarter" idx="12"/>
          </p:nvPr>
        </p:nvSpPr>
        <p:spPr/>
        <p:txBody>
          <a:bodyPr/>
          <a:lstStyle/>
          <a:p>
            <a:fld id="{9569DE64-0653-D542-959B-059E7AD56C65}" type="slidenum">
              <a:rPr kumimoji="1" lang="ko-Kore-KR" altLang="en-US" smtClean="0"/>
              <a:t>‹#›</a:t>
            </a:fld>
            <a:endParaRPr kumimoji="1" lang="ko-Kore-KR" altLang="en-US"/>
          </a:p>
        </p:txBody>
      </p:sp>
    </p:spTree>
    <p:extLst>
      <p:ext uri="{BB962C8B-B14F-4D97-AF65-F5344CB8AC3E}">
        <p14:creationId xmlns:p14="http://schemas.microsoft.com/office/powerpoint/2010/main" val="397191760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제목만">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92BF5BD5-0ED8-1AD7-C40D-FD8A34A8CD2E}"/>
              </a:ext>
            </a:extLst>
          </p:cNvPr>
          <p:cNvSpPr>
            <a:spLocks noGrp="1"/>
          </p:cNvSpPr>
          <p:nvPr>
            <p:ph type="title"/>
          </p:nvPr>
        </p:nvSpPr>
        <p:spPr/>
        <p:txBody>
          <a:bodyPr/>
          <a:lstStyle/>
          <a:p>
            <a:r>
              <a:rPr kumimoji="1" lang="ko-KR" altLang="en-US"/>
              <a:t>마스터 제목 스타일 편집</a:t>
            </a:r>
            <a:endParaRPr kumimoji="1" lang="ko-Kore-KR" altLang="en-US"/>
          </a:p>
        </p:txBody>
      </p:sp>
      <p:sp>
        <p:nvSpPr>
          <p:cNvPr id="3" name="날짜 개체 틀 2">
            <a:extLst>
              <a:ext uri="{FF2B5EF4-FFF2-40B4-BE49-F238E27FC236}">
                <a16:creationId xmlns:a16="http://schemas.microsoft.com/office/drawing/2014/main" id="{9A56662F-F6CF-C0F5-3705-C7513B123902}"/>
              </a:ext>
            </a:extLst>
          </p:cNvPr>
          <p:cNvSpPr>
            <a:spLocks noGrp="1"/>
          </p:cNvSpPr>
          <p:nvPr>
            <p:ph type="dt" sz="half" idx="10"/>
          </p:nvPr>
        </p:nvSpPr>
        <p:spPr/>
        <p:txBody>
          <a:bodyPr/>
          <a:lstStyle/>
          <a:p>
            <a:fld id="{A33C1C67-1477-2D41-B9FF-193BF5F90065}" type="datetimeFigureOut">
              <a:rPr kumimoji="1" lang="ko-Kore-KR" altLang="en-US" smtClean="0"/>
              <a:t>09/02/2024</a:t>
            </a:fld>
            <a:endParaRPr kumimoji="1" lang="ko-Kore-KR" altLang="en-US"/>
          </a:p>
        </p:txBody>
      </p:sp>
      <p:sp>
        <p:nvSpPr>
          <p:cNvPr id="4" name="바닥글 개체 틀 3">
            <a:extLst>
              <a:ext uri="{FF2B5EF4-FFF2-40B4-BE49-F238E27FC236}">
                <a16:creationId xmlns:a16="http://schemas.microsoft.com/office/drawing/2014/main" id="{211DBAB1-3FC3-5D7F-D99A-213922B077BE}"/>
              </a:ext>
            </a:extLst>
          </p:cNvPr>
          <p:cNvSpPr>
            <a:spLocks noGrp="1"/>
          </p:cNvSpPr>
          <p:nvPr>
            <p:ph type="ftr" sz="quarter" idx="11"/>
          </p:nvPr>
        </p:nvSpPr>
        <p:spPr/>
        <p:txBody>
          <a:bodyPr/>
          <a:lstStyle/>
          <a:p>
            <a:endParaRPr kumimoji="1" lang="ko-Kore-KR" altLang="en-US"/>
          </a:p>
        </p:txBody>
      </p:sp>
      <p:sp>
        <p:nvSpPr>
          <p:cNvPr id="5" name="슬라이드 번호 개체 틀 4">
            <a:extLst>
              <a:ext uri="{FF2B5EF4-FFF2-40B4-BE49-F238E27FC236}">
                <a16:creationId xmlns:a16="http://schemas.microsoft.com/office/drawing/2014/main" id="{8B61F6B3-5A24-189A-9671-7E4A8AE57FD9}"/>
              </a:ext>
            </a:extLst>
          </p:cNvPr>
          <p:cNvSpPr>
            <a:spLocks noGrp="1"/>
          </p:cNvSpPr>
          <p:nvPr>
            <p:ph type="sldNum" sz="quarter" idx="12"/>
          </p:nvPr>
        </p:nvSpPr>
        <p:spPr/>
        <p:txBody>
          <a:bodyPr/>
          <a:lstStyle/>
          <a:p>
            <a:fld id="{9569DE64-0653-D542-959B-059E7AD56C65}" type="slidenum">
              <a:rPr kumimoji="1" lang="ko-Kore-KR" altLang="en-US" smtClean="0"/>
              <a:t>‹#›</a:t>
            </a:fld>
            <a:endParaRPr kumimoji="1" lang="ko-Kore-KR" altLang="en-US"/>
          </a:p>
        </p:txBody>
      </p:sp>
    </p:spTree>
    <p:extLst>
      <p:ext uri="{BB962C8B-B14F-4D97-AF65-F5344CB8AC3E}">
        <p14:creationId xmlns:p14="http://schemas.microsoft.com/office/powerpoint/2010/main" val="6407255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빈 화면">
    <p:spTree>
      <p:nvGrpSpPr>
        <p:cNvPr id="1" name=""/>
        <p:cNvGrpSpPr/>
        <p:nvPr/>
      </p:nvGrpSpPr>
      <p:grpSpPr>
        <a:xfrm>
          <a:off x="0" y="0"/>
          <a:ext cx="0" cy="0"/>
          <a:chOff x="0" y="0"/>
          <a:chExt cx="0" cy="0"/>
        </a:xfrm>
      </p:grpSpPr>
      <p:sp>
        <p:nvSpPr>
          <p:cNvPr id="2" name="날짜 개체 틀 1">
            <a:extLst>
              <a:ext uri="{FF2B5EF4-FFF2-40B4-BE49-F238E27FC236}">
                <a16:creationId xmlns:a16="http://schemas.microsoft.com/office/drawing/2014/main" id="{51F76334-0E7E-F68F-1DFE-6065EB68D067}"/>
              </a:ext>
            </a:extLst>
          </p:cNvPr>
          <p:cNvSpPr>
            <a:spLocks noGrp="1"/>
          </p:cNvSpPr>
          <p:nvPr>
            <p:ph type="dt" sz="half" idx="10"/>
          </p:nvPr>
        </p:nvSpPr>
        <p:spPr/>
        <p:txBody>
          <a:bodyPr/>
          <a:lstStyle/>
          <a:p>
            <a:fld id="{A33C1C67-1477-2D41-B9FF-193BF5F90065}" type="datetimeFigureOut">
              <a:rPr kumimoji="1" lang="ko-Kore-KR" altLang="en-US" smtClean="0"/>
              <a:t>09/02/2024</a:t>
            </a:fld>
            <a:endParaRPr kumimoji="1" lang="ko-Kore-KR" altLang="en-US"/>
          </a:p>
        </p:txBody>
      </p:sp>
      <p:sp>
        <p:nvSpPr>
          <p:cNvPr id="3" name="바닥글 개체 틀 2">
            <a:extLst>
              <a:ext uri="{FF2B5EF4-FFF2-40B4-BE49-F238E27FC236}">
                <a16:creationId xmlns:a16="http://schemas.microsoft.com/office/drawing/2014/main" id="{4F113E0F-208B-BB61-55DC-5275A6BE4B71}"/>
              </a:ext>
            </a:extLst>
          </p:cNvPr>
          <p:cNvSpPr>
            <a:spLocks noGrp="1"/>
          </p:cNvSpPr>
          <p:nvPr>
            <p:ph type="ftr" sz="quarter" idx="11"/>
          </p:nvPr>
        </p:nvSpPr>
        <p:spPr/>
        <p:txBody>
          <a:bodyPr/>
          <a:lstStyle/>
          <a:p>
            <a:endParaRPr kumimoji="1" lang="ko-Kore-KR" altLang="en-US"/>
          </a:p>
        </p:txBody>
      </p:sp>
      <p:sp>
        <p:nvSpPr>
          <p:cNvPr id="4" name="슬라이드 번호 개체 틀 3">
            <a:extLst>
              <a:ext uri="{FF2B5EF4-FFF2-40B4-BE49-F238E27FC236}">
                <a16:creationId xmlns:a16="http://schemas.microsoft.com/office/drawing/2014/main" id="{F260E9B5-CAE4-0B83-874A-26B369561079}"/>
              </a:ext>
            </a:extLst>
          </p:cNvPr>
          <p:cNvSpPr>
            <a:spLocks noGrp="1"/>
          </p:cNvSpPr>
          <p:nvPr>
            <p:ph type="sldNum" sz="quarter" idx="12"/>
          </p:nvPr>
        </p:nvSpPr>
        <p:spPr/>
        <p:txBody>
          <a:bodyPr/>
          <a:lstStyle/>
          <a:p>
            <a:fld id="{9569DE64-0653-D542-959B-059E7AD56C65}" type="slidenum">
              <a:rPr kumimoji="1" lang="ko-Kore-KR" altLang="en-US" smtClean="0"/>
              <a:t>‹#›</a:t>
            </a:fld>
            <a:endParaRPr kumimoji="1" lang="ko-Kore-KR" altLang="en-US"/>
          </a:p>
        </p:txBody>
      </p:sp>
    </p:spTree>
    <p:extLst>
      <p:ext uri="{BB962C8B-B14F-4D97-AF65-F5344CB8AC3E}">
        <p14:creationId xmlns:p14="http://schemas.microsoft.com/office/powerpoint/2010/main" val="114998622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캡션 있는 콘텐츠">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F0C7C0D9-625E-ED0C-3320-858C14B00725}"/>
              </a:ext>
            </a:extLst>
          </p:cNvPr>
          <p:cNvSpPr>
            <a:spLocks noGrp="1"/>
          </p:cNvSpPr>
          <p:nvPr>
            <p:ph type="title"/>
          </p:nvPr>
        </p:nvSpPr>
        <p:spPr>
          <a:xfrm>
            <a:off x="839788" y="457200"/>
            <a:ext cx="3932237" cy="1600200"/>
          </a:xfrm>
        </p:spPr>
        <p:txBody>
          <a:bodyPr anchor="b"/>
          <a:lstStyle>
            <a:lvl1pPr>
              <a:defRPr sz="3200"/>
            </a:lvl1pPr>
          </a:lstStyle>
          <a:p>
            <a:r>
              <a:rPr kumimoji="1" lang="ko-KR" altLang="en-US"/>
              <a:t>마스터 제목 스타일 편집</a:t>
            </a:r>
            <a:endParaRPr kumimoji="1" lang="ko-Kore-KR" altLang="en-US"/>
          </a:p>
        </p:txBody>
      </p:sp>
      <p:sp>
        <p:nvSpPr>
          <p:cNvPr id="3" name="내용 개체 틀 2">
            <a:extLst>
              <a:ext uri="{FF2B5EF4-FFF2-40B4-BE49-F238E27FC236}">
                <a16:creationId xmlns:a16="http://schemas.microsoft.com/office/drawing/2014/main" id="{D17889EA-9DE1-83D7-9F4F-B50E890C199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ko-KR" altLang="en-US"/>
              <a:t>마스터 텍스트 스타일을 편집하려면 클릭</a:t>
            </a:r>
          </a:p>
          <a:p>
            <a:pPr lvl="1"/>
            <a:r>
              <a:rPr kumimoji="1" lang="ko-KR" altLang="en-US"/>
              <a:t>두 번째 수준</a:t>
            </a:r>
          </a:p>
          <a:p>
            <a:pPr lvl="2"/>
            <a:r>
              <a:rPr kumimoji="1" lang="ko-KR" altLang="en-US"/>
              <a:t>세 번째 수준</a:t>
            </a:r>
          </a:p>
          <a:p>
            <a:pPr lvl="3"/>
            <a:r>
              <a:rPr kumimoji="1" lang="ko-KR" altLang="en-US"/>
              <a:t>네 번째 수준</a:t>
            </a:r>
          </a:p>
          <a:p>
            <a:pPr lvl="4"/>
            <a:r>
              <a:rPr kumimoji="1" lang="ko-KR" altLang="en-US"/>
              <a:t>다섯 번째 수준</a:t>
            </a:r>
            <a:endParaRPr kumimoji="1" lang="ko-Kore-KR" altLang="en-US"/>
          </a:p>
        </p:txBody>
      </p:sp>
      <p:sp>
        <p:nvSpPr>
          <p:cNvPr id="4" name="텍스트 개체 틀 3">
            <a:extLst>
              <a:ext uri="{FF2B5EF4-FFF2-40B4-BE49-F238E27FC236}">
                <a16:creationId xmlns:a16="http://schemas.microsoft.com/office/drawing/2014/main" id="{1EE0AFDB-1BEA-B0CB-7857-EC4F3A7F378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ko-KR" altLang="en-US"/>
              <a:t>마스터 텍스트 스타일을 편집하려면 클릭</a:t>
            </a:r>
          </a:p>
        </p:txBody>
      </p:sp>
      <p:sp>
        <p:nvSpPr>
          <p:cNvPr id="5" name="날짜 개체 틀 4">
            <a:extLst>
              <a:ext uri="{FF2B5EF4-FFF2-40B4-BE49-F238E27FC236}">
                <a16:creationId xmlns:a16="http://schemas.microsoft.com/office/drawing/2014/main" id="{AF45CF4A-182C-22BB-6DE8-D70BFCB849A4}"/>
              </a:ext>
            </a:extLst>
          </p:cNvPr>
          <p:cNvSpPr>
            <a:spLocks noGrp="1"/>
          </p:cNvSpPr>
          <p:nvPr>
            <p:ph type="dt" sz="half" idx="10"/>
          </p:nvPr>
        </p:nvSpPr>
        <p:spPr/>
        <p:txBody>
          <a:bodyPr/>
          <a:lstStyle/>
          <a:p>
            <a:fld id="{A33C1C67-1477-2D41-B9FF-193BF5F90065}" type="datetimeFigureOut">
              <a:rPr kumimoji="1" lang="ko-Kore-KR" altLang="en-US" smtClean="0"/>
              <a:t>09/02/2024</a:t>
            </a:fld>
            <a:endParaRPr kumimoji="1" lang="ko-Kore-KR" altLang="en-US"/>
          </a:p>
        </p:txBody>
      </p:sp>
      <p:sp>
        <p:nvSpPr>
          <p:cNvPr id="6" name="바닥글 개체 틀 5">
            <a:extLst>
              <a:ext uri="{FF2B5EF4-FFF2-40B4-BE49-F238E27FC236}">
                <a16:creationId xmlns:a16="http://schemas.microsoft.com/office/drawing/2014/main" id="{13937FAE-8C07-C831-EB5B-A4A0D933E2B1}"/>
              </a:ext>
            </a:extLst>
          </p:cNvPr>
          <p:cNvSpPr>
            <a:spLocks noGrp="1"/>
          </p:cNvSpPr>
          <p:nvPr>
            <p:ph type="ftr" sz="quarter" idx="11"/>
          </p:nvPr>
        </p:nvSpPr>
        <p:spPr/>
        <p:txBody>
          <a:bodyPr/>
          <a:lstStyle/>
          <a:p>
            <a:endParaRPr kumimoji="1" lang="ko-Kore-KR" altLang="en-US"/>
          </a:p>
        </p:txBody>
      </p:sp>
      <p:sp>
        <p:nvSpPr>
          <p:cNvPr id="7" name="슬라이드 번호 개체 틀 6">
            <a:extLst>
              <a:ext uri="{FF2B5EF4-FFF2-40B4-BE49-F238E27FC236}">
                <a16:creationId xmlns:a16="http://schemas.microsoft.com/office/drawing/2014/main" id="{90D05BA8-0A31-055E-9E4C-04CF002FDA06}"/>
              </a:ext>
            </a:extLst>
          </p:cNvPr>
          <p:cNvSpPr>
            <a:spLocks noGrp="1"/>
          </p:cNvSpPr>
          <p:nvPr>
            <p:ph type="sldNum" sz="quarter" idx="12"/>
          </p:nvPr>
        </p:nvSpPr>
        <p:spPr/>
        <p:txBody>
          <a:bodyPr/>
          <a:lstStyle/>
          <a:p>
            <a:fld id="{9569DE64-0653-D542-959B-059E7AD56C65}" type="slidenum">
              <a:rPr kumimoji="1" lang="ko-Kore-KR" altLang="en-US" smtClean="0"/>
              <a:t>‹#›</a:t>
            </a:fld>
            <a:endParaRPr kumimoji="1" lang="ko-Kore-KR" altLang="en-US"/>
          </a:p>
        </p:txBody>
      </p:sp>
    </p:spTree>
    <p:extLst>
      <p:ext uri="{BB962C8B-B14F-4D97-AF65-F5344CB8AC3E}">
        <p14:creationId xmlns:p14="http://schemas.microsoft.com/office/powerpoint/2010/main" val="116663923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캡션 있는 그림">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EFCD794B-A2DB-8740-94FB-1D23082990C1}"/>
              </a:ext>
            </a:extLst>
          </p:cNvPr>
          <p:cNvSpPr>
            <a:spLocks noGrp="1"/>
          </p:cNvSpPr>
          <p:nvPr>
            <p:ph type="title"/>
          </p:nvPr>
        </p:nvSpPr>
        <p:spPr>
          <a:xfrm>
            <a:off x="839788" y="457200"/>
            <a:ext cx="3932237" cy="1600200"/>
          </a:xfrm>
        </p:spPr>
        <p:txBody>
          <a:bodyPr anchor="b"/>
          <a:lstStyle>
            <a:lvl1pPr>
              <a:defRPr sz="3200"/>
            </a:lvl1pPr>
          </a:lstStyle>
          <a:p>
            <a:r>
              <a:rPr kumimoji="1" lang="ko-KR" altLang="en-US"/>
              <a:t>마스터 제목 스타일 편집</a:t>
            </a:r>
            <a:endParaRPr kumimoji="1" lang="ko-Kore-KR" altLang="en-US"/>
          </a:p>
        </p:txBody>
      </p:sp>
      <p:sp>
        <p:nvSpPr>
          <p:cNvPr id="3" name="그림 개체 틀 2">
            <a:extLst>
              <a:ext uri="{FF2B5EF4-FFF2-40B4-BE49-F238E27FC236}">
                <a16:creationId xmlns:a16="http://schemas.microsoft.com/office/drawing/2014/main" id="{96FF4D08-31A5-FDFF-0D3A-456199A1F76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ko-Kore-KR" altLang="en-US"/>
          </a:p>
        </p:txBody>
      </p:sp>
      <p:sp>
        <p:nvSpPr>
          <p:cNvPr id="4" name="텍스트 개체 틀 3">
            <a:extLst>
              <a:ext uri="{FF2B5EF4-FFF2-40B4-BE49-F238E27FC236}">
                <a16:creationId xmlns:a16="http://schemas.microsoft.com/office/drawing/2014/main" id="{C5E0AE38-3FD2-9AB5-DF1D-8725ED3C3E1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ko-KR" altLang="en-US"/>
              <a:t>마스터 텍스트 스타일을 편집하려면 클릭</a:t>
            </a:r>
          </a:p>
        </p:txBody>
      </p:sp>
      <p:sp>
        <p:nvSpPr>
          <p:cNvPr id="5" name="날짜 개체 틀 4">
            <a:extLst>
              <a:ext uri="{FF2B5EF4-FFF2-40B4-BE49-F238E27FC236}">
                <a16:creationId xmlns:a16="http://schemas.microsoft.com/office/drawing/2014/main" id="{97D70B52-2070-C772-FCAE-6A9592E736AF}"/>
              </a:ext>
            </a:extLst>
          </p:cNvPr>
          <p:cNvSpPr>
            <a:spLocks noGrp="1"/>
          </p:cNvSpPr>
          <p:nvPr>
            <p:ph type="dt" sz="half" idx="10"/>
          </p:nvPr>
        </p:nvSpPr>
        <p:spPr/>
        <p:txBody>
          <a:bodyPr/>
          <a:lstStyle/>
          <a:p>
            <a:fld id="{A33C1C67-1477-2D41-B9FF-193BF5F90065}" type="datetimeFigureOut">
              <a:rPr kumimoji="1" lang="ko-Kore-KR" altLang="en-US" smtClean="0"/>
              <a:t>09/02/2024</a:t>
            </a:fld>
            <a:endParaRPr kumimoji="1" lang="ko-Kore-KR" altLang="en-US"/>
          </a:p>
        </p:txBody>
      </p:sp>
      <p:sp>
        <p:nvSpPr>
          <p:cNvPr id="6" name="바닥글 개체 틀 5">
            <a:extLst>
              <a:ext uri="{FF2B5EF4-FFF2-40B4-BE49-F238E27FC236}">
                <a16:creationId xmlns:a16="http://schemas.microsoft.com/office/drawing/2014/main" id="{AA9E8568-EAC2-E1C5-E118-EAFEFD2DE049}"/>
              </a:ext>
            </a:extLst>
          </p:cNvPr>
          <p:cNvSpPr>
            <a:spLocks noGrp="1"/>
          </p:cNvSpPr>
          <p:nvPr>
            <p:ph type="ftr" sz="quarter" idx="11"/>
          </p:nvPr>
        </p:nvSpPr>
        <p:spPr/>
        <p:txBody>
          <a:bodyPr/>
          <a:lstStyle/>
          <a:p>
            <a:endParaRPr kumimoji="1" lang="ko-Kore-KR" altLang="en-US"/>
          </a:p>
        </p:txBody>
      </p:sp>
      <p:sp>
        <p:nvSpPr>
          <p:cNvPr id="7" name="슬라이드 번호 개체 틀 6">
            <a:extLst>
              <a:ext uri="{FF2B5EF4-FFF2-40B4-BE49-F238E27FC236}">
                <a16:creationId xmlns:a16="http://schemas.microsoft.com/office/drawing/2014/main" id="{08F9E1FB-FEE8-2C51-B9BF-CEC8D933C9DF}"/>
              </a:ext>
            </a:extLst>
          </p:cNvPr>
          <p:cNvSpPr>
            <a:spLocks noGrp="1"/>
          </p:cNvSpPr>
          <p:nvPr>
            <p:ph type="sldNum" sz="quarter" idx="12"/>
          </p:nvPr>
        </p:nvSpPr>
        <p:spPr/>
        <p:txBody>
          <a:bodyPr/>
          <a:lstStyle/>
          <a:p>
            <a:fld id="{9569DE64-0653-D542-959B-059E7AD56C65}" type="slidenum">
              <a:rPr kumimoji="1" lang="ko-Kore-KR" altLang="en-US" smtClean="0"/>
              <a:t>‹#›</a:t>
            </a:fld>
            <a:endParaRPr kumimoji="1" lang="ko-Kore-KR" altLang="en-US"/>
          </a:p>
        </p:txBody>
      </p:sp>
    </p:spTree>
    <p:extLst>
      <p:ext uri="{BB962C8B-B14F-4D97-AF65-F5344CB8AC3E}">
        <p14:creationId xmlns:p14="http://schemas.microsoft.com/office/powerpoint/2010/main" val="28541081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제목 개체 틀 1">
            <a:extLst>
              <a:ext uri="{FF2B5EF4-FFF2-40B4-BE49-F238E27FC236}">
                <a16:creationId xmlns:a16="http://schemas.microsoft.com/office/drawing/2014/main" id="{079C76FD-9F1B-C2DA-2D3E-000C734C223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ko-KR" altLang="en-US"/>
              <a:t>마스터 제목 스타일 편집</a:t>
            </a:r>
            <a:endParaRPr kumimoji="1" lang="ko-Kore-KR" altLang="en-US"/>
          </a:p>
        </p:txBody>
      </p:sp>
      <p:sp>
        <p:nvSpPr>
          <p:cNvPr id="3" name="텍스트 개체 틀 2">
            <a:extLst>
              <a:ext uri="{FF2B5EF4-FFF2-40B4-BE49-F238E27FC236}">
                <a16:creationId xmlns:a16="http://schemas.microsoft.com/office/drawing/2014/main" id="{17AE6F04-B19E-863F-30B3-02C7536168B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ko-KR" altLang="en-US"/>
              <a:t>마스터 텍스트 스타일을 편집하려면 클릭</a:t>
            </a:r>
          </a:p>
          <a:p>
            <a:pPr lvl="1"/>
            <a:r>
              <a:rPr kumimoji="1" lang="ko-KR" altLang="en-US"/>
              <a:t>두 번째 수준</a:t>
            </a:r>
          </a:p>
          <a:p>
            <a:pPr lvl="2"/>
            <a:r>
              <a:rPr kumimoji="1" lang="ko-KR" altLang="en-US"/>
              <a:t>세 번째 수준</a:t>
            </a:r>
          </a:p>
          <a:p>
            <a:pPr lvl="3"/>
            <a:r>
              <a:rPr kumimoji="1" lang="ko-KR" altLang="en-US"/>
              <a:t>네 번째 수준</a:t>
            </a:r>
          </a:p>
          <a:p>
            <a:pPr lvl="4"/>
            <a:r>
              <a:rPr kumimoji="1" lang="ko-KR" altLang="en-US"/>
              <a:t>다섯 번째 수준</a:t>
            </a:r>
            <a:endParaRPr kumimoji="1" lang="ko-Kore-KR" altLang="en-US"/>
          </a:p>
        </p:txBody>
      </p:sp>
      <p:sp>
        <p:nvSpPr>
          <p:cNvPr id="4" name="날짜 개체 틀 3">
            <a:extLst>
              <a:ext uri="{FF2B5EF4-FFF2-40B4-BE49-F238E27FC236}">
                <a16:creationId xmlns:a16="http://schemas.microsoft.com/office/drawing/2014/main" id="{2F2714DE-B4CC-8571-AB2B-72F10781F80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A33C1C67-1477-2D41-B9FF-193BF5F90065}" type="datetimeFigureOut">
              <a:rPr kumimoji="1" lang="ko-Kore-KR" altLang="en-US" smtClean="0"/>
              <a:t>09/02/2024</a:t>
            </a:fld>
            <a:endParaRPr kumimoji="1" lang="ko-Kore-KR" altLang="en-US"/>
          </a:p>
        </p:txBody>
      </p:sp>
      <p:sp>
        <p:nvSpPr>
          <p:cNvPr id="5" name="바닥글 개체 틀 4">
            <a:extLst>
              <a:ext uri="{FF2B5EF4-FFF2-40B4-BE49-F238E27FC236}">
                <a16:creationId xmlns:a16="http://schemas.microsoft.com/office/drawing/2014/main" id="{638BF536-AB91-B21A-8CA1-4A20BCE4261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kumimoji="1" lang="ko-Kore-KR" altLang="en-US"/>
          </a:p>
        </p:txBody>
      </p:sp>
      <p:sp>
        <p:nvSpPr>
          <p:cNvPr id="6" name="슬라이드 번호 개체 틀 5">
            <a:extLst>
              <a:ext uri="{FF2B5EF4-FFF2-40B4-BE49-F238E27FC236}">
                <a16:creationId xmlns:a16="http://schemas.microsoft.com/office/drawing/2014/main" id="{07BEA3BE-2AAE-3127-43F7-6199BEEE7F8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9569DE64-0653-D542-959B-059E7AD56C65}" type="slidenum">
              <a:rPr kumimoji="1" lang="ko-Kore-KR" altLang="en-US" smtClean="0"/>
              <a:t>‹#›</a:t>
            </a:fld>
            <a:endParaRPr kumimoji="1" lang="ko-Kore-KR" altLang="en-US"/>
          </a:p>
        </p:txBody>
      </p:sp>
    </p:spTree>
    <p:extLst>
      <p:ext uri="{BB962C8B-B14F-4D97-AF65-F5344CB8AC3E}">
        <p14:creationId xmlns:p14="http://schemas.microsoft.com/office/powerpoint/2010/main" val="402598024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ko-Kore-K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그림 4" descr="직사각형, 스크린샷, 텍스트, 화이트보드이(가) 표시된 사진&#10;&#10;자동 생성된 설명">
            <a:extLst>
              <a:ext uri="{FF2B5EF4-FFF2-40B4-BE49-F238E27FC236}">
                <a16:creationId xmlns:a16="http://schemas.microsoft.com/office/drawing/2014/main" id="{9C88599D-5B9E-85D0-6CFD-B4D2BCA9C6AB}"/>
              </a:ext>
            </a:extLst>
          </p:cNvPr>
          <p:cNvPicPr>
            <a:picLocks noGrp="1" noRot="1" noChangeAspec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p:nvPr/>
        </p:nvSpPr>
        <p:spPr>
          <a:xfrm>
            <a:off x="711200" y="2586542"/>
            <a:ext cx="10540380" cy="2123658"/>
          </a:xfrm>
          <a:prstGeom prst="rect">
            <a:avLst/>
          </a:prstGeom>
          <a:noFill/>
        </p:spPr>
        <p:txBody>
          <a:bodyPr wrap="square" anchor="ctr">
            <a:spAutoFit/>
          </a:bodyPr>
          <a:lstStyle/>
          <a:p>
            <a:pPr algn="ctr"/>
            <a:r>
              <a:rPr lang="en-US" altLang="ko-Kore-KR" sz="6600" b="1" dirty="0">
                <a:latin typeface="Calibri" panose="020F0502020204030204" pitchFamily="34" charset="0"/>
                <a:ea typeface="Noto Sans KR Medium" panose="020B0500000000000000"/>
                <a:cs typeface="Calibri" panose="020F0502020204030204" pitchFamily="34" charset="0"/>
              </a:rPr>
              <a:t>Exploring </a:t>
            </a:r>
          </a:p>
          <a:p>
            <a:pPr algn="ctr"/>
            <a:r>
              <a:rPr lang="en-US" altLang="ko-Kore-KR" sz="6600" b="1" dirty="0">
                <a:latin typeface="Calibri" panose="020F0502020204030204" pitchFamily="34" charset="0"/>
                <a:ea typeface="Noto Sans KR Medium" panose="020B0500000000000000"/>
                <a:cs typeface="Calibri" panose="020F0502020204030204" pitchFamily="34" charset="0"/>
              </a:rPr>
              <a:t>Our Natural World</a:t>
            </a:r>
          </a:p>
        </p:txBody>
      </p:sp>
      <p:cxnSp>
        <p:nvCxnSpPr>
          <p:cNvPr id="14" name="직선 연결선[R] 13">
            <a:extLst>
              <a:ext uri="{FF2B5EF4-FFF2-40B4-BE49-F238E27FC236}">
                <a16:creationId xmlns:a16="http://schemas.microsoft.com/office/drawing/2014/main" id="{B4C865B4-E4AA-442F-4C76-C8D3D139D429}"/>
              </a:ext>
            </a:extLst>
          </p:cNvPr>
          <p:cNvCxnSpPr>
            <a:cxnSpLocks/>
          </p:cNvCxnSpPr>
          <p:nvPr/>
        </p:nvCxnSpPr>
        <p:spPr>
          <a:xfrm>
            <a:off x="2743200" y="1116000"/>
            <a:ext cx="8508380" cy="0"/>
          </a:xfrm>
          <a:prstGeom prst="line">
            <a:avLst/>
          </a:prstGeom>
          <a:ln w="6350">
            <a:solidFill>
              <a:schemeClr val="tx1"/>
            </a:solidFill>
          </a:ln>
        </p:spPr>
        <p:style>
          <a:lnRef idx="2">
            <a:schemeClr val="accent1"/>
          </a:lnRef>
          <a:fillRef idx="0">
            <a:schemeClr val="accent1"/>
          </a:fillRef>
          <a:effectRef idx="1">
            <a:schemeClr val="accent1"/>
          </a:effectRef>
          <a:fontRef idx="minor">
            <a:schemeClr val="tx1"/>
          </a:fontRef>
        </p:style>
      </p:cxnSp>
      <p:pic>
        <p:nvPicPr>
          <p:cNvPr id="15" name="그림 14">
            <a:extLst>
              <a:ext uri="{FF2B5EF4-FFF2-40B4-BE49-F238E27FC236}">
                <a16:creationId xmlns:a16="http://schemas.microsoft.com/office/drawing/2014/main" id="{900A4511-19B5-32BF-87EF-AF161CA68D76}"/>
              </a:ext>
            </a:extLst>
          </p:cNvPr>
          <p:cNvPicPr>
            <a:picLocks noChangeAspect="1"/>
          </p:cNvPicPr>
          <p:nvPr/>
        </p:nvPicPr>
        <p:blipFill>
          <a:blip r:embed="rId3"/>
          <a:stretch>
            <a:fillRect/>
          </a:stretch>
        </p:blipFill>
        <p:spPr>
          <a:xfrm>
            <a:off x="1425031" y="646013"/>
            <a:ext cx="2032000" cy="469900"/>
          </a:xfrm>
          <a:prstGeom prst="rect">
            <a:avLst/>
          </a:prstGeom>
        </p:spPr>
      </p:pic>
      <p:pic>
        <p:nvPicPr>
          <p:cNvPr id="17" name="그림 16">
            <a:extLst>
              <a:ext uri="{FF2B5EF4-FFF2-40B4-BE49-F238E27FC236}">
                <a16:creationId xmlns:a16="http://schemas.microsoft.com/office/drawing/2014/main" id="{355E5868-0447-F423-6FB0-35C450F9A8D6}"/>
              </a:ext>
            </a:extLst>
          </p:cNvPr>
          <p:cNvPicPr>
            <a:picLocks noChangeAspect="1"/>
          </p:cNvPicPr>
          <p:nvPr/>
        </p:nvPicPr>
        <p:blipFill>
          <a:blip r:embed="rId3"/>
          <a:stretch>
            <a:fillRect/>
          </a:stretch>
        </p:blipFill>
        <p:spPr>
          <a:xfrm flipH="1">
            <a:off x="3395505" y="646013"/>
            <a:ext cx="2031998" cy="469900"/>
          </a:xfrm>
          <a:prstGeom prst="rect">
            <a:avLst/>
          </a:prstGeom>
        </p:spPr>
      </p:pic>
      <p:sp>
        <p:nvSpPr>
          <p:cNvPr id="4" name="TextBox 3">
            <a:extLst>
              <a:ext uri="{FF2B5EF4-FFF2-40B4-BE49-F238E27FC236}">
                <a16:creationId xmlns:a16="http://schemas.microsoft.com/office/drawing/2014/main" id="{B6DFD2CA-7C67-7F52-3C8A-9356DE737E5C}"/>
              </a:ext>
            </a:extLst>
          </p:cNvPr>
          <p:cNvSpPr txBox="1"/>
          <p:nvPr/>
        </p:nvSpPr>
        <p:spPr>
          <a:xfrm>
            <a:off x="1533671" y="697673"/>
            <a:ext cx="4043263" cy="369332"/>
          </a:xfrm>
          <a:prstGeom prst="rect">
            <a:avLst/>
          </a:prstGeom>
          <a:noFill/>
        </p:spPr>
        <p:txBody>
          <a:bodyPr wrap="square" anchor="ctr">
            <a:spAutoFit/>
          </a:bodyPr>
          <a:lstStyle/>
          <a:p>
            <a:r>
              <a:rPr kumimoji="1" lang="en-US" altLang="ko-Kore-KR" dirty="0">
                <a:solidFill>
                  <a:schemeClr val="tx1"/>
                </a:solidFill>
                <a:latin typeface="Calibri" panose="020F0502020204030204" pitchFamily="34" charset="0"/>
                <a:ea typeface="Noto Sans KR Medium" panose="020B0500000000000000" pitchFamily="34" charset="-128"/>
                <a:cs typeface="Calibri" panose="020F0502020204030204" pitchFamily="34" charset="0"/>
              </a:rPr>
              <a:t>High School </a:t>
            </a:r>
            <a:r>
              <a:rPr kumimoji="1" lang="en-US" altLang="ko-Kore-KR" b="1" dirty="0">
                <a:solidFill>
                  <a:schemeClr val="tx1"/>
                </a:solidFill>
                <a:latin typeface="Calibri" panose="020F0502020204030204" pitchFamily="34" charset="0"/>
                <a:ea typeface="Noto Sans KR Medium" panose="020B0500000000000000" pitchFamily="34" charset="-128"/>
                <a:cs typeface="Calibri" panose="020F0502020204030204" pitchFamily="34" charset="0"/>
              </a:rPr>
              <a:t>Common English 2 </a:t>
            </a:r>
            <a:r>
              <a:rPr kumimoji="1" lang="en-US" altLang="ko-Kore-KR" sz="1600" dirty="0">
                <a:solidFill>
                  <a:schemeClr val="tx1"/>
                </a:solidFill>
                <a:latin typeface="나눔고딕" panose="020D0604000000000000" pitchFamily="50" charset="-127"/>
                <a:ea typeface="나눔고딕" panose="020D0604000000000000" pitchFamily="50" charset="-127"/>
                <a:cs typeface="Calibri" panose="020F0502020204030204" pitchFamily="34" charset="0"/>
              </a:rPr>
              <a:t>(</a:t>
            </a:r>
            <a:r>
              <a:rPr kumimoji="1" lang="ko-KR" altLang="en-US" sz="1600" dirty="0">
                <a:solidFill>
                  <a:schemeClr val="tx1"/>
                </a:solidFill>
                <a:latin typeface="나눔고딕" panose="020D0604000000000000" pitchFamily="50" charset="-127"/>
                <a:ea typeface="나눔고딕" panose="020D0604000000000000" pitchFamily="50" charset="-127"/>
                <a:cs typeface="Calibri" panose="020F0502020204030204" pitchFamily="34" charset="0"/>
              </a:rPr>
              <a:t>민병천</a:t>
            </a:r>
            <a:r>
              <a:rPr kumimoji="1" lang="en-US" altLang="ko-KR" sz="1600" dirty="0">
                <a:solidFill>
                  <a:schemeClr val="tx1"/>
                </a:solidFill>
                <a:latin typeface="나눔고딕" panose="020D0604000000000000" pitchFamily="50" charset="-127"/>
                <a:ea typeface="나눔고딕" panose="020D0604000000000000" pitchFamily="50" charset="-127"/>
                <a:cs typeface="Calibri" panose="020F0502020204030204" pitchFamily="34" charset="0"/>
              </a:rPr>
              <a:t>)</a:t>
            </a:r>
            <a:endParaRPr kumimoji="1" lang="en-US" altLang="ko-KR" dirty="0">
              <a:latin typeface="나눔고딕" panose="020D0604000000000000" pitchFamily="50" charset="-127"/>
              <a:ea typeface="나눔고딕" panose="020D0604000000000000" pitchFamily="50" charset="-127"/>
              <a:cs typeface="Calibri" panose="020F0502020204030204" pitchFamily="34" charset="0"/>
            </a:endParaRPr>
          </a:p>
        </p:txBody>
      </p:sp>
      <p:sp>
        <p:nvSpPr>
          <p:cNvPr id="3" name="TextBox 2">
            <a:extLst>
              <a:ext uri="{FF2B5EF4-FFF2-40B4-BE49-F238E27FC236}">
                <a16:creationId xmlns:a16="http://schemas.microsoft.com/office/drawing/2014/main" id="{D5FFFBC3-CDCD-AF43-D486-68991BDF36D3}"/>
              </a:ext>
            </a:extLst>
          </p:cNvPr>
          <p:cNvSpPr txBox="1"/>
          <p:nvPr/>
        </p:nvSpPr>
        <p:spPr>
          <a:xfrm>
            <a:off x="8721969" y="660666"/>
            <a:ext cx="2230458" cy="461665"/>
          </a:xfrm>
          <a:prstGeom prst="rect">
            <a:avLst/>
          </a:prstGeom>
          <a:noFill/>
        </p:spPr>
        <p:txBody>
          <a:bodyPr wrap="square" anchor="ctr">
            <a:spAutoFit/>
          </a:bodyPr>
          <a:lstStyle/>
          <a:p>
            <a:pPr algn="r"/>
            <a:r>
              <a:rPr lang="en-US" altLang="ko-Kore-KR" sz="2400" b="1" dirty="0">
                <a:solidFill>
                  <a:srgbClr val="E18175"/>
                </a:solidFill>
                <a:latin typeface="Calibri" panose="020F0502020204030204" pitchFamily="34" charset="0"/>
                <a:ea typeface="Noto Sans KR Medium" panose="020B0500000000000000" pitchFamily="34" charset="-128"/>
                <a:cs typeface="Calibri" panose="020F0502020204030204" pitchFamily="34" charset="0"/>
              </a:rPr>
              <a:t>Special Lesson 1</a:t>
            </a:r>
            <a:endParaRPr lang="en-US" altLang="ko-Kore-KR" sz="2400" b="1" dirty="0">
              <a:solidFill>
                <a:srgbClr val="E18175"/>
              </a:solidFill>
              <a:effectLst/>
              <a:latin typeface="Calibri" panose="020F0502020204030204" pitchFamily="34" charset="0"/>
              <a:ea typeface="Noto Sans KR Medium" panose="020B0500000000000000" pitchFamily="34" charset="-128"/>
              <a:cs typeface="Calibri" panose="020F0502020204030204" pitchFamily="34" charset="0"/>
            </a:endParaRPr>
          </a:p>
        </p:txBody>
      </p:sp>
    </p:spTree>
    <p:extLst>
      <p:ext uri="{BB962C8B-B14F-4D97-AF65-F5344CB8AC3E}">
        <p14:creationId xmlns:p14="http://schemas.microsoft.com/office/powerpoint/2010/main" val="414758349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그림 31" descr="직사각형, 스크린샷, 텍스트, 화이트보드이(가) 표시된 사진&#10;&#10;자동 생성된 설명">
            <a:extLst>
              <a:ext uri="{FF2B5EF4-FFF2-40B4-BE49-F238E27FC236}">
                <a16:creationId xmlns:a16="http://schemas.microsoft.com/office/drawing/2014/main" id="{7B01D9F4-E812-0C20-3C7B-88BE3550C768}"/>
              </a:ext>
            </a:extLst>
          </p:cNvPr>
          <p:cNvPicPr>
            <a:picLocks noGrp="1" noRo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a:spLocks/>
          </p:cNvSpPr>
          <p:nvPr/>
        </p:nvSpPr>
        <p:spPr>
          <a:xfrm>
            <a:off x="1259999" y="540000"/>
            <a:ext cx="8824777" cy="5539978"/>
          </a:xfrm>
          <a:prstGeom prst="rect">
            <a:avLst/>
          </a:prstGeom>
          <a:noFill/>
        </p:spPr>
        <p:txBody>
          <a:bodyPr wrap="square" lIns="0" tIns="0" rIns="0" bIns="0" anchor="t">
            <a:spAutoFit/>
          </a:bodyPr>
          <a:lstStyle/>
          <a:p>
            <a:pPr>
              <a:lnSpc>
                <a:spcPct val="250000"/>
              </a:lnSpc>
            </a:pPr>
            <a:r>
              <a:rPr lang="en-US" altLang="ko-Kore-KR" sz="3600" b="1" spc="-150" dirty="0">
                <a:latin typeface="Calibri" panose="020F0502020204030204" pitchFamily="34" charset="0"/>
                <a:ea typeface="Noto Sans KR Medium" panose="020B0500000000000000" pitchFamily="34" charset="-128"/>
                <a:cs typeface="Calibri" panose="020F0502020204030204" pitchFamily="34" charset="0"/>
              </a:rPr>
              <a:t>Instant Camouflage</a:t>
            </a:r>
          </a:p>
          <a:p>
            <a:pPr>
              <a:lnSpc>
                <a:spcPct val="250000"/>
              </a:lnSpc>
            </a:pP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Octopuses use camouflage both to hide from predators and to secretly crawl up to their prey. They can change color thanks to special cells in their skin. </a:t>
            </a:r>
            <a:endParaRPr lang="en-US" altLang="ko-Kore-KR" sz="3600" spc="-150" dirty="0">
              <a:effectLst/>
              <a:latin typeface="Calibri" panose="020F0502020204030204" pitchFamily="34" charset="0"/>
              <a:ea typeface="Noto Sans KR Medium" panose="020B0500000000000000" pitchFamily="34" charset="-128"/>
              <a:cs typeface="Calibri" panose="020F0502020204030204" pitchFamily="34" charset="0"/>
            </a:endParaRPr>
          </a:p>
        </p:txBody>
      </p:sp>
      <p:sp>
        <p:nvSpPr>
          <p:cNvPr id="11" name="TextBox 10">
            <a:extLst>
              <a:ext uri="{FF2B5EF4-FFF2-40B4-BE49-F238E27FC236}">
                <a16:creationId xmlns:a16="http://schemas.microsoft.com/office/drawing/2014/main" id="{37A72230-F7C3-AB78-A4F5-F6DE88500C69}"/>
              </a:ext>
            </a:extLst>
          </p:cNvPr>
          <p:cNvSpPr txBox="1"/>
          <p:nvPr/>
        </p:nvSpPr>
        <p:spPr>
          <a:xfrm>
            <a:off x="11424061" y="1447400"/>
            <a:ext cx="767937" cy="338554"/>
          </a:xfrm>
          <a:prstGeom prst="rect">
            <a:avLst/>
          </a:prstGeom>
          <a:noFill/>
        </p:spPr>
        <p:txBody>
          <a:bodyPr wrap="square" anchor="ctr">
            <a:spAutoFit/>
          </a:bodyPr>
          <a:lstStyle/>
          <a:p>
            <a:pPr algn="ctr"/>
            <a:r>
              <a:rPr lang="en-US" altLang="ko-Kore-KR" sz="1600" dirty="0">
                <a:solidFill>
                  <a:schemeClr val="bg1"/>
                </a:solidFill>
                <a:effectLst/>
                <a:latin typeface="Calibri" panose="020F0502020204030204" pitchFamily="34" charset="0"/>
                <a:ea typeface="Noto Sans KR" panose="020B0500000000000000" pitchFamily="34" charset="-128"/>
                <a:cs typeface="Calibri" panose="020F0502020204030204" pitchFamily="34" charset="0"/>
              </a:rPr>
              <a:t>p.54</a:t>
            </a:r>
          </a:p>
        </p:txBody>
      </p:sp>
    </p:spTree>
    <p:extLst>
      <p:ext uri="{BB962C8B-B14F-4D97-AF65-F5344CB8AC3E}">
        <p14:creationId xmlns:p14="http://schemas.microsoft.com/office/powerpoint/2010/main" val="220814921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그림 31" descr="직사각형, 스크린샷, 텍스트, 화이트보드이(가) 표시된 사진&#10;&#10;자동 생성된 설명">
            <a:extLst>
              <a:ext uri="{FF2B5EF4-FFF2-40B4-BE49-F238E27FC236}">
                <a16:creationId xmlns:a16="http://schemas.microsoft.com/office/drawing/2014/main" id="{7B01D9F4-E812-0C20-3C7B-88BE3550C768}"/>
              </a:ext>
            </a:extLst>
          </p:cNvPr>
          <p:cNvPicPr>
            <a:picLocks noGrp="1" noRo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a:spLocks/>
          </p:cNvSpPr>
          <p:nvPr/>
        </p:nvSpPr>
        <p:spPr>
          <a:xfrm>
            <a:off x="1260000" y="540000"/>
            <a:ext cx="8306032" cy="5315622"/>
          </a:xfrm>
          <a:prstGeom prst="rect">
            <a:avLst/>
          </a:prstGeom>
          <a:noFill/>
        </p:spPr>
        <p:txBody>
          <a:bodyPr wrap="square" lIns="0" tIns="0" rIns="0" bIns="0" anchor="t">
            <a:spAutoFit/>
          </a:bodyPr>
          <a:lstStyle/>
          <a:p>
            <a:pPr>
              <a:lnSpc>
                <a:spcPct val="250000"/>
              </a:lnSpc>
            </a:pP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These cells are filled with different colors—mostly red, yellow, or brown—and are attached to muscles. The muscles can make the color cells bigger or smaller so that a certain color appears. </a:t>
            </a:r>
            <a:endParaRPr lang="en-US" altLang="ko-Kore-KR" sz="3600" spc="-150" dirty="0">
              <a:effectLst/>
              <a:latin typeface="Calibri" panose="020F0502020204030204" pitchFamily="34" charset="0"/>
              <a:ea typeface="Noto Sans KR Medium" panose="020B0500000000000000" pitchFamily="34" charset="-128"/>
              <a:cs typeface="Calibri" panose="020F0502020204030204" pitchFamily="34" charset="0"/>
            </a:endParaRPr>
          </a:p>
        </p:txBody>
      </p:sp>
      <p:sp>
        <p:nvSpPr>
          <p:cNvPr id="11" name="TextBox 10">
            <a:extLst>
              <a:ext uri="{FF2B5EF4-FFF2-40B4-BE49-F238E27FC236}">
                <a16:creationId xmlns:a16="http://schemas.microsoft.com/office/drawing/2014/main" id="{37A72230-F7C3-AB78-A4F5-F6DE88500C69}"/>
              </a:ext>
            </a:extLst>
          </p:cNvPr>
          <p:cNvSpPr txBox="1"/>
          <p:nvPr/>
        </p:nvSpPr>
        <p:spPr>
          <a:xfrm>
            <a:off x="11424061" y="1447400"/>
            <a:ext cx="767937" cy="338554"/>
          </a:xfrm>
          <a:prstGeom prst="rect">
            <a:avLst/>
          </a:prstGeom>
          <a:noFill/>
        </p:spPr>
        <p:txBody>
          <a:bodyPr wrap="square" anchor="ctr">
            <a:spAutoFit/>
          </a:bodyPr>
          <a:lstStyle/>
          <a:p>
            <a:pPr algn="ctr"/>
            <a:r>
              <a:rPr lang="en-US" altLang="ko-Kore-KR" sz="1600" dirty="0">
                <a:solidFill>
                  <a:schemeClr val="bg1"/>
                </a:solidFill>
                <a:effectLst/>
                <a:latin typeface="Calibri" panose="020F0502020204030204" pitchFamily="34" charset="0"/>
                <a:ea typeface="Noto Sans KR" panose="020B0500000000000000" pitchFamily="34" charset="-128"/>
                <a:cs typeface="Calibri" panose="020F0502020204030204" pitchFamily="34" charset="0"/>
              </a:rPr>
              <a:t>p.54</a:t>
            </a:r>
          </a:p>
        </p:txBody>
      </p:sp>
    </p:spTree>
    <p:extLst>
      <p:ext uri="{BB962C8B-B14F-4D97-AF65-F5344CB8AC3E}">
        <p14:creationId xmlns:p14="http://schemas.microsoft.com/office/powerpoint/2010/main" val="202638625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그림 31" descr="직사각형, 스크린샷, 텍스트, 화이트보드이(가) 표시된 사진&#10;&#10;자동 생성된 설명">
            <a:extLst>
              <a:ext uri="{FF2B5EF4-FFF2-40B4-BE49-F238E27FC236}">
                <a16:creationId xmlns:a16="http://schemas.microsoft.com/office/drawing/2014/main" id="{7B01D9F4-E812-0C20-3C7B-88BE3550C768}"/>
              </a:ext>
            </a:extLst>
          </p:cNvPr>
          <p:cNvPicPr>
            <a:picLocks noGrp="1" noRo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a:spLocks/>
          </p:cNvSpPr>
          <p:nvPr/>
        </p:nvSpPr>
        <p:spPr>
          <a:xfrm>
            <a:off x="1260000" y="540000"/>
            <a:ext cx="8306032" cy="5315622"/>
          </a:xfrm>
          <a:prstGeom prst="rect">
            <a:avLst/>
          </a:prstGeom>
          <a:noFill/>
        </p:spPr>
        <p:txBody>
          <a:bodyPr wrap="square" lIns="0" tIns="0" rIns="0" bIns="0" anchor="t">
            <a:spAutoFit/>
          </a:bodyPr>
          <a:lstStyle/>
          <a:p>
            <a:pPr>
              <a:lnSpc>
                <a:spcPct val="250000"/>
              </a:lnSpc>
            </a:pP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Imagine that an octopus wants to hide on some brown sand. The muscles attached to the brown color cells will contract. This will make the cells bigger and wider. </a:t>
            </a:r>
            <a:endParaRPr lang="en-US" altLang="ko-Kore-KR" sz="3600" spc="-150" dirty="0">
              <a:effectLst/>
              <a:latin typeface="Calibri" panose="020F0502020204030204" pitchFamily="34" charset="0"/>
              <a:ea typeface="Noto Sans KR Medium" panose="020B0500000000000000" pitchFamily="34" charset="-128"/>
              <a:cs typeface="Calibri" panose="020F0502020204030204" pitchFamily="34" charset="0"/>
            </a:endParaRPr>
          </a:p>
        </p:txBody>
      </p:sp>
      <p:sp>
        <p:nvSpPr>
          <p:cNvPr id="11" name="TextBox 10">
            <a:extLst>
              <a:ext uri="{FF2B5EF4-FFF2-40B4-BE49-F238E27FC236}">
                <a16:creationId xmlns:a16="http://schemas.microsoft.com/office/drawing/2014/main" id="{37A72230-F7C3-AB78-A4F5-F6DE88500C69}"/>
              </a:ext>
            </a:extLst>
          </p:cNvPr>
          <p:cNvSpPr txBox="1"/>
          <p:nvPr/>
        </p:nvSpPr>
        <p:spPr>
          <a:xfrm>
            <a:off x="11424061" y="1447400"/>
            <a:ext cx="767937" cy="338554"/>
          </a:xfrm>
          <a:prstGeom prst="rect">
            <a:avLst/>
          </a:prstGeom>
          <a:noFill/>
        </p:spPr>
        <p:txBody>
          <a:bodyPr wrap="square" anchor="ctr">
            <a:spAutoFit/>
          </a:bodyPr>
          <a:lstStyle/>
          <a:p>
            <a:pPr algn="ctr"/>
            <a:r>
              <a:rPr lang="en-US" altLang="ko-Kore-KR" sz="1600" dirty="0">
                <a:solidFill>
                  <a:schemeClr val="bg1"/>
                </a:solidFill>
                <a:effectLst/>
                <a:latin typeface="Calibri" panose="020F0502020204030204" pitchFamily="34" charset="0"/>
                <a:ea typeface="Noto Sans KR" panose="020B0500000000000000" pitchFamily="34" charset="-128"/>
                <a:cs typeface="Calibri" panose="020F0502020204030204" pitchFamily="34" charset="0"/>
              </a:rPr>
              <a:t>p.54</a:t>
            </a:r>
          </a:p>
        </p:txBody>
      </p:sp>
    </p:spTree>
    <p:extLst>
      <p:ext uri="{BB962C8B-B14F-4D97-AF65-F5344CB8AC3E}">
        <p14:creationId xmlns:p14="http://schemas.microsoft.com/office/powerpoint/2010/main" val="26607120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그림 31" descr="직사각형, 스크린샷, 텍스트, 화이트보드이(가) 표시된 사진&#10;&#10;자동 생성된 설명">
            <a:extLst>
              <a:ext uri="{FF2B5EF4-FFF2-40B4-BE49-F238E27FC236}">
                <a16:creationId xmlns:a16="http://schemas.microsoft.com/office/drawing/2014/main" id="{7B01D9F4-E812-0C20-3C7B-88BE3550C768}"/>
              </a:ext>
            </a:extLst>
          </p:cNvPr>
          <p:cNvPicPr>
            <a:picLocks noGrp="1" noRo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a:spLocks/>
          </p:cNvSpPr>
          <p:nvPr/>
        </p:nvSpPr>
        <p:spPr>
          <a:xfrm>
            <a:off x="1260000" y="540000"/>
            <a:ext cx="8306032" cy="2545633"/>
          </a:xfrm>
          <a:prstGeom prst="rect">
            <a:avLst/>
          </a:prstGeom>
          <a:noFill/>
        </p:spPr>
        <p:txBody>
          <a:bodyPr wrap="square" lIns="0" tIns="0" rIns="0" bIns="0" anchor="t">
            <a:spAutoFit/>
          </a:bodyPr>
          <a:lstStyle/>
          <a:p>
            <a:pPr>
              <a:lnSpc>
                <a:spcPct val="250000"/>
              </a:lnSpc>
            </a:pP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As a result, the skin of the octopus will become browner, allowing it to blend in with the sand. </a:t>
            </a:r>
            <a:endParaRPr lang="en-US" altLang="ko-Kore-KR" sz="3600" spc="-150" dirty="0">
              <a:effectLst/>
              <a:latin typeface="Calibri" panose="020F0502020204030204" pitchFamily="34" charset="0"/>
              <a:ea typeface="Noto Sans KR Medium" panose="020B0500000000000000" pitchFamily="34" charset="-128"/>
              <a:cs typeface="Calibri" panose="020F0502020204030204" pitchFamily="34" charset="0"/>
            </a:endParaRPr>
          </a:p>
        </p:txBody>
      </p:sp>
      <p:sp>
        <p:nvSpPr>
          <p:cNvPr id="11" name="TextBox 10">
            <a:extLst>
              <a:ext uri="{FF2B5EF4-FFF2-40B4-BE49-F238E27FC236}">
                <a16:creationId xmlns:a16="http://schemas.microsoft.com/office/drawing/2014/main" id="{37A72230-F7C3-AB78-A4F5-F6DE88500C69}"/>
              </a:ext>
            </a:extLst>
          </p:cNvPr>
          <p:cNvSpPr txBox="1"/>
          <p:nvPr/>
        </p:nvSpPr>
        <p:spPr>
          <a:xfrm>
            <a:off x="11424061" y="1447400"/>
            <a:ext cx="767937" cy="338554"/>
          </a:xfrm>
          <a:prstGeom prst="rect">
            <a:avLst/>
          </a:prstGeom>
          <a:noFill/>
        </p:spPr>
        <p:txBody>
          <a:bodyPr wrap="square" anchor="ctr">
            <a:spAutoFit/>
          </a:bodyPr>
          <a:lstStyle/>
          <a:p>
            <a:pPr algn="ctr"/>
            <a:r>
              <a:rPr lang="en-US" altLang="ko-Kore-KR" sz="1600" dirty="0">
                <a:solidFill>
                  <a:schemeClr val="bg1"/>
                </a:solidFill>
                <a:effectLst/>
                <a:latin typeface="Calibri" panose="020F0502020204030204" pitchFamily="34" charset="0"/>
                <a:ea typeface="Noto Sans KR" panose="020B0500000000000000" pitchFamily="34" charset="-128"/>
                <a:cs typeface="Calibri" panose="020F0502020204030204" pitchFamily="34" charset="0"/>
              </a:rPr>
              <a:t>p.54</a:t>
            </a:r>
          </a:p>
        </p:txBody>
      </p:sp>
    </p:spTree>
    <p:extLst>
      <p:ext uri="{BB962C8B-B14F-4D97-AF65-F5344CB8AC3E}">
        <p14:creationId xmlns:p14="http://schemas.microsoft.com/office/powerpoint/2010/main" val="340531591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그림 31" descr="직사각형, 스크린샷, 텍스트, 화이트보드이(가) 표시된 사진&#10;&#10;자동 생성된 설명">
            <a:extLst>
              <a:ext uri="{FF2B5EF4-FFF2-40B4-BE49-F238E27FC236}">
                <a16:creationId xmlns:a16="http://schemas.microsoft.com/office/drawing/2014/main" id="{7B01D9F4-E812-0C20-3C7B-88BE3550C768}"/>
              </a:ext>
            </a:extLst>
          </p:cNvPr>
          <p:cNvPicPr>
            <a:picLocks noGrp="1" noRo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a:spLocks/>
          </p:cNvSpPr>
          <p:nvPr/>
        </p:nvSpPr>
        <p:spPr>
          <a:xfrm>
            <a:off x="1260000" y="540000"/>
            <a:ext cx="8306032" cy="3930628"/>
          </a:xfrm>
          <a:prstGeom prst="rect">
            <a:avLst/>
          </a:prstGeom>
          <a:noFill/>
        </p:spPr>
        <p:txBody>
          <a:bodyPr wrap="square" lIns="0" tIns="0" rIns="0" bIns="0" anchor="t">
            <a:spAutoFit/>
          </a:bodyPr>
          <a:lstStyle/>
          <a:p>
            <a:pPr>
              <a:lnSpc>
                <a:spcPct val="250000"/>
              </a:lnSpc>
            </a:pP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When the muscles relax, the color cells will become smaller, and the color will be less noticeable on the octopus’s skin.</a:t>
            </a:r>
          </a:p>
        </p:txBody>
      </p:sp>
      <p:sp>
        <p:nvSpPr>
          <p:cNvPr id="11" name="TextBox 10">
            <a:extLst>
              <a:ext uri="{FF2B5EF4-FFF2-40B4-BE49-F238E27FC236}">
                <a16:creationId xmlns:a16="http://schemas.microsoft.com/office/drawing/2014/main" id="{37A72230-F7C3-AB78-A4F5-F6DE88500C69}"/>
              </a:ext>
            </a:extLst>
          </p:cNvPr>
          <p:cNvSpPr txBox="1"/>
          <p:nvPr/>
        </p:nvSpPr>
        <p:spPr>
          <a:xfrm>
            <a:off x="11424061" y="1447400"/>
            <a:ext cx="767937" cy="338554"/>
          </a:xfrm>
          <a:prstGeom prst="rect">
            <a:avLst/>
          </a:prstGeom>
          <a:noFill/>
        </p:spPr>
        <p:txBody>
          <a:bodyPr wrap="square" anchor="ctr">
            <a:spAutoFit/>
          </a:bodyPr>
          <a:lstStyle/>
          <a:p>
            <a:pPr algn="ctr"/>
            <a:r>
              <a:rPr lang="en-US" altLang="ko-Kore-KR" sz="1600" dirty="0">
                <a:solidFill>
                  <a:schemeClr val="bg1"/>
                </a:solidFill>
                <a:effectLst/>
                <a:latin typeface="Calibri" panose="020F0502020204030204" pitchFamily="34" charset="0"/>
                <a:ea typeface="Noto Sans KR" panose="020B0500000000000000" pitchFamily="34" charset="-128"/>
                <a:cs typeface="Calibri" panose="020F0502020204030204" pitchFamily="34" charset="0"/>
              </a:rPr>
              <a:t>p.54</a:t>
            </a:r>
          </a:p>
        </p:txBody>
      </p:sp>
    </p:spTree>
    <p:extLst>
      <p:ext uri="{BB962C8B-B14F-4D97-AF65-F5344CB8AC3E}">
        <p14:creationId xmlns:p14="http://schemas.microsoft.com/office/powerpoint/2010/main" val="219904641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그림 31" descr="직사각형, 스크린샷, 텍스트, 화이트보드이(가) 표시된 사진&#10;&#10;자동 생성된 설명">
            <a:extLst>
              <a:ext uri="{FF2B5EF4-FFF2-40B4-BE49-F238E27FC236}">
                <a16:creationId xmlns:a16="http://schemas.microsoft.com/office/drawing/2014/main" id="{7B01D9F4-E812-0C20-3C7B-88BE3550C768}"/>
              </a:ext>
            </a:extLst>
          </p:cNvPr>
          <p:cNvPicPr>
            <a:picLocks noGrp="1" noRo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a:spLocks/>
          </p:cNvSpPr>
          <p:nvPr/>
        </p:nvSpPr>
        <p:spPr>
          <a:xfrm>
            <a:off x="1260000" y="540000"/>
            <a:ext cx="8306032" cy="5315622"/>
          </a:xfrm>
          <a:prstGeom prst="rect">
            <a:avLst/>
          </a:prstGeom>
          <a:noFill/>
        </p:spPr>
        <p:txBody>
          <a:bodyPr wrap="square" lIns="0" tIns="0" rIns="0" bIns="0" anchor="t">
            <a:spAutoFit/>
          </a:bodyPr>
          <a:lstStyle/>
          <a:p>
            <a:pPr>
              <a:lnSpc>
                <a:spcPct val="250000"/>
              </a:lnSpc>
            </a:pP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Other animals can also use camouflage, but they gradually change their colors. Octopuses can completely change color in less than 0.1 seconds, which is faster than the blink of an eye. </a:t>
            </a:r>
            <a:endParaRPr lang="en-US" altLang="ko-Kore-KR" sz="3600" spc="-150" dirty="0">
              <a:effectLst/>
              <a:latin typeface="Calibri" panose="020F0502020204030204" pitchFamily="34" charset="0"/>
              <a:ea typeface="Noto Sans KR Medium" panose="020B0500000000000000" pitchFamily="34" charset="-128"/>
              <a:cs typeface="Calibri" panose="020F0502020204030204" pitchFamily="34" charset="0"/>
            </a:endParaRPr>
          </a:p>
        </p:txBody>
      </p:sp>
      <p:sp>
        <p:nvSpPr>
          <p:cNvPr id="11" name="TextBox 10">
            <a:extLst>
              <a:ext uri="{FF2B5EF4-FFF2-40B4-BE49-F238E27FC236}">
                <a16:creationId xmlns:a16="http://schemas.microsoft.com/office/drawing/2014/main" id="{37A72230-F7C3-AB78-A4F5-F6DE88500C69}"/>
              </a:ext>
            </a:extLst>
          </p:cNvPr>
          <p:cNvSpPr txBox="1"/>
          <p:nvPr/>
        </p:nvSpPr>
        <p:spPr>
          <a:xfrm>
            <a:off x="11424061" y="1447400"/>
            <a:ext cx="767937" cy="338554"/>
          </a:xfrm>
          <a:prstGeom prst="rect">
            <a:avLst/>
          </a:prstGeom>
          <a:noFill/>
        </p:spPr>
        <p:txBody>
          <a:bodyPr wrap="square" anchor="ctr">
            <a:spAutoFit/>
          </a:bodyPr>
          <a:lstStyle/>
          <a:p>
            <a:pPr algn="ctr"/>
            <a:r>
              <a:rPr lang="en-US" altLang="ko-Kore-KR" sz="1600" dirty="0">
                <a:solidFill>
                  <a:schemeClr val="bg1"/>
                </a:solidFill>
                <a:effectLst/>
                <a:latin typeface="Calibri" panose="020F0502020204030204" pitchFamily="34" charset="0"/>
                <a:ea typeface="Noto Sans KR" panose="020B0500000000000000" pitchFamily="34" charset="-128"/>
                <a:cs typeface="Calibri" panose="020F0502020204030204" pitchFamily="34" charset="0"/>
              </a:rPr>
              <a:t>p.54</a:t>
            </a:r>
          </a:p>
        </p:txBody>
      </p:sp>
    </p:spTree>
    <p:extLst>
      <p:ext uri="{BB962C8B-B14F-4D97-AF65-F5344CB8AC3E}">
        <p14:creationId xmlns:p14="http://schemas.microsoft.com/office/powerpoint/2010/main" val="224928185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그림 31" descr="직사각형, 스크린샷, 텍스트, 화이트보드이(가) 표시된 사진&#10;&#10;자동 생성된 설명">
            <a:extLst>
              <a:ext uri="{FF2B5EF4-FFF2-40B4-BE49-F238E27FC236}">
                <a16:creationId xmlns:a16="http://schemas.microsoft.com/office/drawing/2014/main" id="{7B01D9F4-E812-0C20-3C7B-88BE3550C768}"/>
              </a:ext>
            </a:extLst>
          </p:cNvPr>
          <p:cNvPicPr>
            <a:picLocks noGrp="1" noRo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a:spLocks/>
          </p:cNvSpPr>
          <p:nvPr/>
        </p:nvSpPr>
        <p:spPr>
          <a:xfrm>
            <a:off x="1260000" y="540000"/>
            <a:ext cx="8306032" cy="5539978"/>
          </a:xfrm>
          <a:prstGeom prst="rect">
            <a:avLst/>
          </a:prstGeom>
          <a:noFill/>
        </p:spPr>
        <p:txBody>
          <a:bodyPr wrap="square" lIns="0" tIns="0" rIns="0" bIns="0" anchor="t">
            <a:spAutoFit/>
          </a:bodyPr>
          <a:lstStyle/>
          <a:p>
            <a:pPr>
              <a:lnSpc>
                <a:spcPct val="250000"/>
              </a:lnSpc>
            </a:pPr>
            <a:r>
              <a:rPr lang="en-US" altLang="ko-Kore-KR" sz="3600" b="1" spc="-150" dirty="0">
                <a:latin typeface="Calibri" panose="020F0502020204030204" pitchFamily="34" charset="0"/>
                <a:ea typeface="Noto Sans KR Medium" panose="020B0500000000000000" pitchFamily="34" charset="-128"/>
                <a:cs typeface="Calibri" panose="020F0502020204030204" pitchFamily="34" charset="0"/>
              </a:rPr>
              <a:t>Growing New Arms</a:t>
            </a:r>
          </a:p>
          <a:p>
            <a:pPr>
              <a:lnSpc>
                <a:spcPct val="250000"/>
              </a:lnSpc>
            </a:pP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Losing an arm is a serious matter for an octopus. When this happens, how does the octopus deal with losing such a significant number of neurons? </a:t>
            </a:r>
            <a:endParaRPr lang="en-US" altLang="ko-Kore-KR" sz="3600" spc="-150" dirty="0">
              <a:effectLst/>
              <a:latin typeface="Calibri" panose="020F0502020204030204" pitchFamily="34" charset="0"/>
              <a:ea typeface="Noto Sans KR Medium" panose="020B0500000000000000" pitchFamily="34" charset="-128"/>
              <a:cs typeface="Calibri" panose="020F0502020204030204" pitchFamily="34" charset="0"/>
            </a:endParaRPr>
          </a:p>
        </p:txBody>
      </p:sp>
      <p:sp>
        <p:nvSpPr>
          <p:cNvPr id="11" name="TextBox 10">
            <a:extLst>
              <a:ext uri="{FF2B5EF4-FFF2-40B4-BE49-F238E27FC236}">
                <a16:creationId xmlns:a16="http://schemas.microsoft.com/office/drawing/2014/main" id="{37A72230-F7C3-AB78-A4F5-F6DE88500C69}"/>
              </a:ext>
            </a:extLst>
          </p:cNvPr>
          <p:cNvSpPr txBox="1"/>
          <p:nvPr/>
        </p:nvSpPr>
        <p:spPr>
          <a:xfrm>
            <a:off x="11424061" y="1447400"/>
            <a:ext cx="767937" cy="338554"/>
          </a:xfrm>
          <a:prstGeom prst="rect">
            <a:avLst/>
          </a:prstGeom>
          <a:noFill/>
        </p:spPr>
        <p:txBody>
          <a:bodyPr wrap="square" anchor="ctr">
            <a:spAutoFit/>
          </a:bodyPr>
          <a:lstStyle/>
          <a:p>
            <a:pPr algn="ctr"/>
            <a:r>
              <a:rPr lang="en-US" altLang="ko-Kore-KR" sz="1600" dirty="0">
                <a:solidFill>
                  <a:schemeClr val="bg1"/>
                </a:solidFill>
                <a:effectLst/>
                <a:latin typeface="Calibri" panose="020F0502020204030204" pitchFamily="34" charset="0"/>
                <a:ea typeface="Noto Sans KR" panose="020B0500000000000000" pitchFamily="34" charset="-128"/>
                <a:cs typeface="Calibri" panose="020F0502020204030204" pitchFamily="34" charset="0"/>
              </a:rPr>
              <a:t>p.55</a:t>
            </a:r>
          </a:p>
        </p:txBody>
      </p:sp>
    </p:spTree>
    <p:extLst>
      <p:ext uri="{BB962C8B-B14F-4D97-AF65-F5344CB8AC3E}">
        <p14:creationId xmlns:p14="http://schemas.microsoft.com/office/powerpoint/2010/main" val="305597299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그림 31" descr="직사각형, 스크린샷, 텍스트, 화이트보드이(가) 표시된 사진&#10;&#10;자동 생성된 설명">
            <a:extLst>
              <a:ext uri="{FF2B5EF4-FFF2-40B4-BE49-F238E27FC236}">
                <a16:creationId xmlns:a16="http://schemas.microsoft.com/office/drawing/2014/main" id="{7B01D9F4-E812-0C20-3C7B-88BE3550C768}"/>
              </a:ext>
            </a:extLst>
          </p:cNvPr>
          <p:cNvPicPr>
            <a:picLocks noGrp="1" noRo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a:spLocks/>
          </p:cNvSpPr>
          <p:nvPr/>
        </p:nvSpPr>
        <p:spPr>
          <a:xfrm>
            <a:off x="1260000" y="540000"/>
            <a:ext cx="8306032" cy="5313249"/>
          </a:xfrm>
          <a:prstGeom prst="rect">
            <a:avLst/>
          </a:prstGeom>
          <a:noFill/>
        </p:spPr>
        <p:txBody>
          <a:bodyPr wrap="square" lIns="0" tIns="0" rIns="0" bIns="0" anchor="t">
            <a:spAutoFit/>
          </a:bodyPr>
          <a:lstStyle/>
          <a:p>
            <a:pPr>
              <a:lnSpc>
                <a:spcPct val="250000"/>
              </a:lnSpc>
            </a:pP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The answer is simple. It just grows a new arm. Existing cells and tissue form new muscles and nerves to cover up the wound. About two days later, a knob* is formed.                        </a:t>
            </a:r>
            <a:r>
              <a:rPr lang="ko-KR" altLang="en-US" sz="2800" spc="-150" dirty="0">
                <a:latin typeface="Calibri" panose="020F0502020204030204" pitchFamily="34" charset="0"/>
                <a:ea typeface="Noto Sans KR Medium" panose="020B0500000000000000" pitchFamily="34" charset="-128"/>
                <a:cs typeface="Calibri" panose="020F0502020204030204" pitchFamily="34" charset="0"/>
              </a:rPr>
              <a:t>*</a:t>
            </a:r>
            <a:r>
              <a:rPr lang="en-US" altLang="ko-KR" sz="2800" spc="-150" dirty="0">
                <a:latin typeface="Calibri" panose="020F0502020204030204" pitchFamily="34" charset="0"/>
                <a:ea typeface="Noto Sans KR Medium" panose="020B0500000000000000" pitchFamily="34" charset="-128"/>
                <a:cs typeface="Calibri" panose="020F0502020204030204" pitchFamily="34" charset="0"/>
              </a:rPr>
              <a:t>knob </a:t>
            </a:r>
            <a:r>
              <a:rPr lang="ko-KR" altLang="en-US" sz="1600" spc="-150" dirty="0">
                <a:latin typeface="나눔고딕" panose="020D0604000000000000" pitchFamily="50" charset="-127"/>
                <a:ea typeface="나눔고딕" panose="020D0604000000000000" pitchFamily="50" charset="-127"/>
                <a:cs typeface="Calibri" panose="020F0502020204030204" pitchFamily="34" charset="0"/>
              </a:rPr>
              <a:t>혹</a:t>
            </a:r>
            <a:r>
              <a:rPr lang="en-US" altLang="ko-KR" sz="1600" spc="-150" dirty="0">
                <a:latin typeface="나눔고딕" panose="020D0604000000000000" pitchFamily="50" charset="-127"/>
                <a:ea typeface="나눔고딕" panose="020D0604000000000000" pitchFamily="50" charset="-127"/>
                <a:cs typeface="Calibri" panose="020F0502020204030204" pitchFamily="34" charset="0"/>
              </a:rPr>
              <a:t>, (</a:t>
            </a:r>
            <a:r>
              <a:rPr lang="ko-KR" altLang="en-US" sz="1600" spc="-150" dirty="0">
                <a:latin typeface="나눔고딕" panose="020D0604000000000000" pitchFamily="50" charset="-127"/>
                <a:ea typeface="나눔고딕" panose="020D0604000000000000" pitchFamily="50" charset="-127"/>
                <a:cs typeface="Calibri" panose="020F0502020204030204" pitchFamily="34" charset="0"/>
              </a:rPr>
              <a:t>혹 같은</a:t>
            </a:r>
            <a:r>
              <a:rPr lang="en-US" altLang="ko-KR" sz="1600" spc="-150" dirty="0">
                <a:latin typeface="나눔고딕" panose="020D0604000000000000" pitchFamily="50" charset="-127"/>
                <a:ea typeface="나눔고딕" panose="020D0604000000000000" pitchFamily="50" charset="-127"/>
                <a:cs typeface="Calibri" panose="020F0502020204030204" pitchFamily="34" charset="0"/>
              </a:rPr>
              <a:t>) </a:t>
            </a:r>
            <a:r>
              <a:rPr lang="ko-KR" altLang="en-US" sz="1600" spc="-150" dirty="0">
                <a:latin typeface="나눔고딕" panose="020D0604000000000000" pitchFamily="50" charset="-127"/>
                <a:ea typeface="나눔고딕" panose="020D0604000000000000" pitchFamily="50" charset="-127"/>
                <a:cs typeface="Calibri" panose="020F0502020204030204" pitchFamily="34" charset="0"/>
              </a:rPr>
              <a:t>마디</a:t>
            </a:r>
            <a:endParaRPr lang="en-US" altLang="ko-Kore-KR" spc="-150" dirty="0">
              <a:latin typeface="나눔고딕" panose="020D0604000000000000" pitchFamily="50" charset="-127"/>
              <a:ea typeface="나눔고딕" panose="020D0604000000000000" pitchFamily="50" charset="-127"/>
              <a:cs typeface="Calibri" panose="020F0502020204030204" pitchFamily="34" charset="0"/>
            </a:endParaRPr>
          </a:p>
        </p:txBody>
      </p:sp>
      <p:sp>
        <p:nvSpPr>
          <p:cNvPr id="11" name="TextBox 10">
            <a:extLst>
              <a:ext uri="{FF2B5EF4-FFF2-40B4-BE49-F238E27FC236}">
                <a16:creationId xmlns:a16="http://schemas.microsoft.com/office/drawing/2014/main" id="{37A72230-F7C3-AB78-A4F5-F6DE88500C69}"/>
              </a:ext>
            </a:extLst>
          </p:cNvPr>
          <p:cNvSpPr txBox="1"/>
          <p:nvPr/>
        </p:nvSpPr>
        <p:spPr>
          <a:xfrm>
            <a:off x="11424061" y="1447400"/>
            <a:ext cx="767937" cy="338554"/>
          </a:xfrm>
          <a:prstGeom prst="rect">
            <a:avLst/>
          </a:prstGeom>
          <a:noFill/>
        </p:spPr>
        <p:txBody>
          <a:bodyPr wrap="square" anchor="ctr">
            <a:spAutoFit/>
          </a:bodyPr>
          <a:lstStyle/>
          <a:p>
            <a:pPr algn="ctr"/>
            <a:r>
              <a:rPr lang="en-US" altLang="ko-Kore-KR" sz="1600" dirty="0">
                <a:solidFill>
                  <a:schemeClr val="bg1"/>
                </a:solidFill>
                <a:effectLst/>
                <a:latin typeface="Calibri" panose="020F0502020204030204" pitchFamily="34" charset="0"/>
                <a:ea typeface="Noto Sans KR" panose="020B0500000000000000" pitchFamily="34" charset="-128"/>
                <a:cs typeface="Calibri" panose="020F0502020204030204" pitchFamily="34" charset="0"/>
              </a:rPr>
              <a:t>p.55</a:t>
            </a:r>
          </a:p>
        </p:txBody>
      </p:sp>
    </p:spTree>
    <p:extLst>
      <p:ext uri="{BB962C8B-B14F-4D97-AF65-F5344CB8AC3E}">
        <p14:creationId xmlns:p14="http://schemas.microsoft.com/office/powerpoint/2010/main" val="88962925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그림 31" descr="직사각형, 스크린샷, 텍스트, 화이트보드이(가) 표시된 사진&#10;&#10;자동 생성된 설명">
            <a:extLst>
              <a:ext uri="{FF2B5EF4-FFF2-40B4-BE49-F238E27FC236}">
                <a16:creationId xmlns:a16="http://schemas.microsoft.com/office/drawing/2014/main" id="{7B01D9F4-E812-0C20-3C7B-88BE3550C768}"/>
              </a:ext>
            </a:extLst>
          </p:cNvPr>
          <p:cNvPicPr>
            <a:picLocks noGrp="1" noRo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a:spLocks/>
          </p:cNvSpPr>
          <p:nvPr/>
        </p:nvSpPr>
        <p:spPr>
          <a:xfrm>
            <a:off x="1260000" y="540000"/>
            <a:ext cx="8306032" cy="5315622"/>
          </a:xfrm>
          <a:prstGeom prst="rect">
            <a:avLst/>
          </a:prstGeom>
          <a:noFill/>
        </p:spPr>
        <p:txBody>
          <a:bodyPr wrap="square" lIns="0" tIns="0" rIns="0" bIns="0" anchor="t">
            <a:spAutoFit/>
          </a:bodyPr>
          <a:lstStyle/>
          <a:p>
            <a:pPr>
              <a:lnSpc>
                <a:spcPct val="250000"/>
              </a:lnSpc>
            </a:pP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Over the next two weeks, it takes on a hook-like shape and blood vessels and stem cells form. A tiny version of the arm appears about 55 days after the original is lost.</a:t>
            </a:r>
            <a:endParaRPr lang="en-US" altLang="ko-Kore-KR" sz="3600" spc="-150" dirty="0">
              <a:effectLst/>
              <a:latin typeface="Calibri" panose="020F0502020204030204" pitchFamily="34" charset="0"/>
              <a:ea typeface="Noto Sans KR Medium" panose="020B0500000000000000" pitchFamily="34" charset="-128"/>
              <a:cs typeface="Calibri" panose="020F0502020204030204" pitchFamily="34" charset="0"/>
            </a:endParaRPr>
          </a:p>
        </p:txBody>
      </p:sp>
      <p:sp>
        <p:nvSpPr>
          <p:cNvPr id="11" name="TextBox 10">
            <a:extLst>
              <a:ext uri="{FF2B5EF4-FFF2-40B4-BE49-F238E27FC236}">
                <a16:creationId xmlns:a16="http://schemas.microsoft.com/office/drawing/2014/main" id="{37A72230-F7C3-AB78-A4F5-F6DE88500C69}"/>
              </a:ext>
            </a:extLst>
          </p:cNvPr>
          <p:cNvSpPr txBox="1"/>
          <p:nvPr/>
        </p:nvSpPr>
        <p:spPr>
          <a:xfrm>
            <a:off x="11424061" y="1447400"/>
            <a:ext cx="767937" cy="338554"/>
          </a:xfrm>
          <a:prstGeom prst="rect">
            <a:avLst/>
          </a:prstGeom>
          <a:noFill/>
        </p:spPr>
        <p:txBody>
          <a:bodyPr wrap="square" anchor="ctr">
            <a:spAutoFit/>
          </a:bodyPr>
          <a:lstStyle/>
          <a:p>
            <a:pPr algn="ctr"/>
            <a:r>
              <a:rPr lang="en-US" altLang="ko-Kore-KR" sz="1600" dirty="0">
                <a:solidFill>
                  <a:schemeClr val="bg1"/>
                </a:solidFill>
                <a:effectLst/>
                <a:latin typeface="Calibri" panose="020F0502020204030204" pitchFamily="34" charset="0"/>
                <a:ea typeface="Noto Sans KR" panose="020B0500000000000000" pitchFamily="34" charset="-128"/>
                <a:cs typeface="Calibri" panose="020F0502020204030204" pitchFamily="34" charset="0"/>
              </a:rPr>
              <a:t>p.55</a:t>
            </a:r>
          </a:p>
        </p:txBody>
      </p:sp>
    </p:spTree>
    <p:extLst>
      <p:ext uri="{BB962C8B-B14F-4D97-AF65-F5344CB8AC3E}">
        <p14:creationId xmlns:p14="http://schemas.microsoft.com/office/powerpoint/2010/main" val="172291212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그림 31" descr="직사각형, 스크린샷, 텍스트, 화이트보드이(가) 표시된 사진&#10;&#10;자동 생성된 설명">
            <a:extLst>
              <a:ext uri="{FF2B5EF4-FFF2-40B4-BE49-F238E27FC236}">
                <a16:creationId xmlns:a16="http://schemas.microsoft.com/office/drawing/2014/main" id="{7B01D9F4-E812-0C20-3C7B-88BE3550C768}"/>
              </a:ext>
            </a:extLst>
          </p:cNvPr>
          <p:cNvPicPr>
            <a:picLocks noGrp="1" noRo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a:spLocks/>
          </p:cNvSpPr>
          <p:nvPr/>
        </p:nvSpPr>
        <p:spPr>
          <a:xfrm>
            <a:off x="1260000" y="540000"/>
            <a:ext cx="8306032" cy="5315622"/>
          </a:xfrm>
          <a:prstGeom prst="rect">
            <a:avLst/>
          </a:prstGeom>
          <a:noFill/>
        </p:spPr>
        <p:txBody>
          <a:bodyPr wrap="square" lIns="0" tIns="0" rIns="0" bIns="0" anchor="t">
            <a:spAutoFit/>
          </a:bodyPr>
          <a:lstStyle/>
          <a:p>
            <a:pPr>
              <a:lnSpc>
                <a:spcPct val="250000"/>
              </a:lnSpc>
            </a:pP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Finally, after about 130 days, the octopus finishes </a:t>
            </a:r>
            <a:r>
              <a:rPr lang="en-US" altLang="ko-Kore-KR" sz="3600" spc="-150" dirty="0" err="1">
                <a:latin typeface="Calibri" panose="020F0502020204030204" pitchFamily="34" charset="0"/>
                <a:ea typeface="Noto Sans KR Medium" panose="020B0500000000000000" pitchFamily="34" charset="-128"/>
                <a:cs typeface="Calibri" panose="020F0502020204030204" pitchFamily="34" charset="0"/>
              </a:rPr>
              <a:t>regrowing</a:t>
            </a: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 a fully functioning arm. There are some animals that can regrow their body parts in a similar manner.</a:t>
            </a:r>
            <a:endParaRPr lang="en-US" altLang="ko-Kore-KR" sz="3600" spc="-150" dirty="0">
              <a:effectLst/>
              <a:latin typeface="Calibri" panose="020F0502020204030204" pitchFamily="34" charset="0"/>
              <a:ea typeface="Noto Sans KR Medium" panose="020B0500000000000000" pitchFamily="34" charset="-128"/>
              <a:cs typeface="Calibri" panose="020F0502020204030204" pitchFamily="34" charset="0"/>
            </a:endParaRPr>
          </a:p>
        </p:txBody>
      </p:sp>
      <p:sp>
        <p:nvSpPr>
          <p:cNvPr id="11" name="TextBox 10">
            <a:extLst>
              <a:ext uri="{FF2B5EF4-FFF2-40B4-BE49-F238E27FC236}">
                <a16:creationId xmlns:a16="http://schemas.microsoft.com/office/drawing/2014/main" id="{37A72230-F7C3-AB78-A4F5-F6DE88500C69}"/>
              </a:ext>
            </a:extLst>
          </p:cNvPr>
          <p:cNvSpPr txBox="1"/>
          <p:nvPr/>
        </p:nvSpPr>
        <p:spPr>
          <a:xfrm>
            <a:off x="11424061" y="1447400"/>
            <a:ext cx="767937" cy="338554"/>
          </a:xfrm>
          <a:prstGeom prst="rect">
            <a:avLst/>
          </a:prstGeom>
          <a:noFill/>
        </p:spPr>
        <p:txBody>
          <a:bodyPr wrap="square" anchor="ctr">
            <a:spAutoFit/>
          </a:bodyPr>
          <a:lstStyle/>
          <a:p>
            <a:pPr algn="ctr"/>
            <a:r>
              <a:rPr lang="en-US" altLang="ko-Kore-KR" sz="1600" dirty="0">
                <a:solidFill>
                  <a:schemeClr val="bg1"/>
                </a:solidFill>
                <a:effectLst/>
                <a:latin typeface="Calibri" panose="020F0502020204030204" pitchFamily="34" charset="0"/>
                <a:ea typeface="Noto Sans KR" panose="020B0500000000000000" pitchFamily="34" charset="-128"/>
                <a:cs typeface="Calibri" panose="020F0502020204030204" pitchFamily="34" charset="0"/>
              </a:rPr>
              <a:t>p.55</a:t>
            </a:r>
          </a:p>
        </p:txBody>
      </p:sp>
    </p:spTree>
    <p:extLst>
      <p:ext uri="{BB962C8B-B14F-4D97-AF65-F5344CB8AC3E}">
        <p14:creationId xmlns:p14="http://schemas.microsoft.com/office/powerpoint/2010/main" val="258957558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그림 6" descr="직사각형, 스크린샷, 텍스트, 화이트보드이(가) 표시된 사진&#10;&#10;자동 생성된 설명">
            <a:extLst>
              <a:ext uri="{FF2B5EF4-FFF2-40B4-BE49-F238E27FC236}">
                <a16:creationId xmlns:a16="http://schemas.microsoft.com/office/drawing/2014/main" id="{986D7110-9D49-1DAA-4FE1-45547E5FDB12}"/>
              </a:ext>
            </a:extLst>
          </p:cNvPr>
          <p:cNvPicPr>
            <a:picLocks noGrp="1" noRo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p:nvPr/>
        </p:nvSpPr>
        <p:spPr>
          <a:xfrm>
            <a:off x="1309281" y="614165"/>
            <a:ext cx="8652404" cy="5539978"/>
          </a:xfrm>
          <a:prstGeom prst="rect">
            <a:avLst/>
          </a:prstGeom>
          <a:noFill/>
        </p:spPr>
        <p:txBody>
          <a:bodyPr wrap="square" lIns="0" tIns="0" rIns="0" bIns="0" anchor="t">
            <a:spAutoFit/>
          </a:bodyPr>
          <a:lstStyle/>
          <a:p>
            <a:pPr>
              <a:lnSpc>
                <a:spcPct val="250000"/>
              </a:lnSpc>
            </a:pPr>
            <a:r>
              <a:rPr lang="en-US" altLang="ko-Kore-KR" sz="3600" b="1" spc="-100" dirty="0">
                <a:latin typeface="Calibri" panose="020F0502020204030204" pitchFamily="34" charset="0"/>
                <a:ea typeface="Noto Sans KR Medium" panose="020B0500000000000000" pitchFamily="34" charset="-128"/>
                <a:cs typeface="Calibri" panose="020F0502020204030204" pitchFamily="34" charset="0"/>
              </a:rPr>
              <a:t>A Wonder under the Waves</a:t>
            </a:r>
          </a:p>
          <a:p>
            <a:pPr>
              <a:lnSpc>
                <a:spcPct val="250000"/>
              </a:lnSpc>
            </a:pPr>
            <a:r>
              <a:rPr lang="en-US" altLang="ko-Kore-KR" sz="3600" spc="-100" dirty="0">
                <a:latin typeface="Calibri" panose="020F0502020204030204" pitchFamily="34" charset="0"/>
                <a:ea typeface="Noto Sans KR Medium" panose="020B0500000000000000" pitchFamily="34" charset="-128"/>
                <a:cs typeface="Calibri" panose="020F0502020204030204" pitchFamily="34" charset="0"/>
              </a:rPr>
              <a:t>Our planet is full of amazing creatures. They come in all shapes and sizes, and each one has special abilities that help it survive.</a:t>
            </a:r>
            <a:endParaRPr lang="en-US" altLang="ko-Kore-KR" sz="3600" spc="-100" dirty="0">
              <a:effectLst/>
              <a:latin typeface="Calibri" panose="020F0502020204030204" pitchFamily="34" charset="0"/>
              <a:ea typeface="Noto Sans KR Medium" panose="020B0500000000000000" pitchFamily="34" charset="-128"/>
              <a:cs typeface="Calibri" panose="020F0502020204030204" pitchFamily="34" charset="0"/>
            </a:endParaRPr>
          </a:p>
        </p:txBody>
      </p:sp>
      <p:sp>
        <p:nvSpPr>
          <p:cNvPr id="3" name="TextBox 2">
            <a:extLst>
              <a:ext uri="{FF2B5EF4-FFF2-40B4-BE49-F238E27FC236}">
                <a16:creationId xmlns:a16="http://schemas.microsoft.com/office/drawing/2014/main" id="{4EB6F21C-3E7E-3119-452A-55E41B71C843}"/>
              </a:ext>
            </a:extLst>
          </p:cNvPr>
          <p:cNvSpPr txBox="1"/>
          <p:nvPr/>
        </p:nvSpPr>
        <p:spPr>
          <a:xfrm>
            <a:off x="11424061" y="1447400"/>
            <a:ext cx="767937" cy="338554"/>
          </a:xfrm>
          <a:prstGeom prst="rect">
            <a:avLst/>
          </a:prstGeom>
          <a:noFill/>
        </p:spPr>
        <p:txBody>
          <a:bodyPr wrap="square" anchor="ctr">
            <a:spAutoFit/>
          </a:bodyPr>
          <a:lstStyle/>
          <a:p>
            <a:pPr algn="ctr"/>
            <a:r>
              <a:rPr lang="en-US" altLang="ko-Kore-KR" sz="1600" dirty="0">
                <a:solidFill>
                  <a:schemeClr val="bg1"/>
                </a:solidFill>
                <a:effectLst/>
                <a:latin typeface="Calibri" panose="020F0502020204030204" pitchFamily="34" charset="0"/>
                <a:ea typeface="Noto Sans KR" panose="020B0500000000000000" pitchFamily="34" charset="-128"/>
                <a:cs typeface="Calibri" panose="020F0502020204030204" pitchFamily="34" charset="0"/>
              </a:rPr>
              <a:t>p.52</a:t>
            </a:r>
          </a:p>
        </p:txBody>
      </p:sp>
    </p:spTree>
    <p:extLst>
      <p:ext uri="{BB962C8B-B14F-4D97-AF65-F5344CB8AC3E}">
        <p14:creationId xmlns:p14="http://schemas.microsoft.com/office/powerpoint/2010/main" val="84991902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그림 31" descr="직사각형, 스크린샷, 텍스트, 화이트보드이(가) 표시된 사진&#10;&#10;자동 생성된 설명">
            <a:extLst>
              <a:ext uri="{FF2B5EF4-FFF2-40B4-BE49-F238E27FC236}">
                <a16:creationId xmlns:a16="http://schemas.microsoft.com/office/drawing/2014/main" id="{7B01D9F4-E812-0C20-3C7B-88BE3550C768}"/>
              </a:ext>
            </a:extLst>
          </p:cNvPr>
          <p:cNvPicPr>
            <a:picLocks noGrp="1" noRo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a:spLocks/>
          </p:cNvSpPr>
          <p:nvPr/>
        </p:nvSpPr>
        <p:spPr>
          <a:xfrm>
            <a:off x="1260000" y="540000"/>
            <a:ext cx="8306032" cy="5315622"/>
          </a:xfrm>
          <a:prstGeom prst="rect">
            <a:avLst/>
          </a:prstGeom>
          <a:noFill/>
        </p:spPr>
        <p:txBody>
          <a:bodyPr wrap="square" lIns="0" tIns="0" rIns="0" bIns="0" anchor="t">
            <a:spAutoFit/>
          </a:bodyPr>
          <a:lstStyle/>
          <a:p>
            <a:pPr>
              <a:lnSpc>
                <a:spcPct val="250000"/>
              </a:lnSpc>
            </a:pP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But in most cases, the regrown part is not as good as the original. The new arm of an octopus, on the other hand, is nearly the same as the one it lost.</a:t>
            </a:r>
            <a:endParaRPr lang="en-US" altLang="ko-Kore-KR" sz="3600" spc="-150" dirty="0">
              <a:effectLst/>
              <a:latin typeface="Calibri" panose="020F0502020204030204" pitchFamily="34" charset="0"/>
              <a:ea typeface="Noto Sans KR Medium" panose="020B0500000000000000" pitchFamily="34" charset="-128"/>
              <a:cs typeface="Calibri" panose="020F0502020204030204" pitchFamily="34" charset="0"/>
            </a:endParaRPr>
          </a:p>
        </p:txBody>
      </p:sp>
      <p:sp>
        <p:nvSpPr>
          <p:cNvPr id="11" name="TextBox 10">
            <a:extLst>
              <a:ext uri="{FF2B5EF4-FFF2-40B4-BE49-F238E27FC236}">
                <a16:creationId xmlns:a16="http://schemas.microsoft.com/office/drawing/2014/main" id="{37A72230-F7C3-AB78-A4F5-F6DE88500C69}"/>
              </a:ext>
            </a:extLst>
          </p:cNvPr>
          <p:cNvSpPr txBox="1"/>
          <p:nvPr/>
        </p:nvSpPr>
        <p:spPr>
          <a:xfrm>
            <a:off x="11424061" y="1447400"/>
            <a:ext cx="767937" cy="338554"/>
          </a:xfrm>
          <a:prstGeom prst="rect">
            <a:avLst/>
          </a:prstGeom>
          <a:noFill/>
        </p:spPr>
        <p:txBody>
          <a:bodyPr wrap="square" anchor="ctr">
            <a:spAutoFit/>
          </a:bodyPr>
          <a:lstStyle/>
          <a:p>
            <a:pPr algn="ctr"/>
            <a:r>
              <a:rPr lang="en-US" altLang="ko-Kore-KR" sz="1600" dirty="0">
                <a:solidFill>
                  <a:schemeClr val="bg1"/>
                </a:solidFill>
                <a:effectLst/>
                <a:latin typeface="Calibri" panose="020F0502020204030204" pitchFamily="34" charset="0"/>
                <a:ea typeface="Noto Sans KR" panose="020B0500000000000000" pitchFamily="34" charset="-128"/>
                <a:cs typeface="Calibri" panose="020F0502020204030204" pitchFamily="34" charset="0"/>
              </a:rPr>
              <a:t>p.55</a:t>
            </a:r>
          </a:p>
        </p:txBody>
      </p:sp>
    </p:spTree>
    <p:extLst>
      <p:ext uri="{BB962C8B-B14F-4D97-AF65-F5344CB8AC3E}">
        <p14:creationId xmlns:p14="http://schemas.microsoft.com/office/powerpoint/2010/main" val="424704581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그림 31" descr="직사각형, 스크린샷, 텍스트, 화이트보드이(가) 표시된 사진&#10;&#10;자동 생성된 설명">
            <a:extLst>
              <a:ext uri="{FF2B5EF4-FFF2-40B4-BE49-F238E27FC236}">
                <a16:creationId xmlns:a16="http://schemas.microsoft.com/office/drawing/2014/main" id="{7B01D9F4-E812-0C20-3C7B-88BE3550C768}"/>
              </a:ext>
            </a:extLst>
          </p:cNvPr>
          <p:cNvPicPr>
            <a:picLocks noGrp="1" noRo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a:spLocks/>
          </p:cNvSpPr>
          <p:nvPr/>
        </p:nvSpPr>
        <p:spPr>
          <a:xfrm>
            <a:off x="1259999" y="540000"/>
            <a:ext cx="8288447" cy="5539978"/>
          </a:xfrm>
          <a:prstGeom prst="rect">
            <a:avLst/>
          </a:prstGeom>
          <a:noFill/>
        </p:spPr>
        <p:txBody>
          <a:bodyPr wrap="square" lIns="0" tIns="0" rIns="0" bIns="0" anchor="t">
            <a:spAutoFit/>
          </a:bodyPr>
          <a:lstStyle/>
          <a:p>
            <a:pPr>
              <a:lnSpc>
                <a:spcPct val="250000"/>
              </a:lnSpc>
            </a:pPr>
            <a:r>
              <a:rPr lang="en-US" altLang="ko-Kore-KR" sz="3600" b="1" spc="-150" dirty="0">
                <a:latin typeface="Calibri" panose="020F0502020204030204" pitchFamily="34" charset="0"/>
                <a:ea typeface="Noto Sans KR Medium" panose="020B0500000000000000" pitchFamily="34" charset="-128"/>
                <a:cs typeface="Calibri" panose="020F0502020204030204" pitchFamily="34" charset="0"/>
              </a:rPr>
              <a:t>Blue Blood and Three Hearts</a:t>
            </a:r>
          </a:p>
          <a:p>
            <a:pPr>
              <a:lnSpc>
                <a:spcPct val="250000"/>
              </a:lnSpc>
            </a:pP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Another interesting fact about octopuses is that they have blue blood. Human blood is red because of a protein that contains iron. </a:t>
            </a:r>
            <a:endParaRPr lang="en-US" altLang="ko-Kore-KR" sz="3600" spc="-150" dirty="0">
              <a:effectLst/>
              <a:latin typeface="Calibri" panose="020F0502020204030204" pitchFamily="34" charset="0"/>
              <a:ea typeface="Noto Sans KR Medium" panose="020B0500000000000000" pitchFamily="34" charset="-128"/>
              <a:cs typeface="Calibri" panose="020F0502020204030204" pitchFamily="34" charset="0"/>
            </a:endParaRPr>
          </a:p>
        </p:txBody>
      </p:sp>
      <p:sp>
        <p:nvSpPr>
          <p:cNvPr id="11" name="TextBox 10">
            <a:extLst>
              <a:ext uri="{FF2B5EF4-FFF2-40B4-BE49-F238E27FC236}">
                <a16:creationId xmlns:a16="http://schemas.microsoft.com/office/drawing/2014/main" id="{37A72230-F7C3-AB78-A4F5-F6DE88500C69}"/>
              </a:ext>
            </a:extLst>
          </p:cNvPr>
          <p:cNvSpPr txBox="1"/>
          <p:nvPr/>
        </p:nvSpPr>
        <p:spPr>
          <a:xfrm>
            <a:off x="11424061" y="1447400"/>
            <a:ext cx="767937" cy="338554"/>
          </a:xfrm>
          <a:prstGeom prst="rect">
            <a:avLst/>
          </a:prstGeom>
          <a:noFill/>
        </p:spPr>
        <p:txBody>
          <a:bodyPr wrap="square" anchor="ctr">
            <a:spAutoFit/>
          </a:bodyPr>
          <a:lstStyle/>
          <a:p>
            <a:pPr algn="ctr"/>
            <a:r>
              <a:rPr lang="en-US" altLang="ko-Kore-KR" sz="1600" dirty="0">
                <a:solidFill>
                  <a:schemeClr val="bg1"/>
                </a:solidFill>
                <a:effectLst/>
                <a:latin typeface="Calibri" panose="020F0502020204030204" pitchFamily="34" charset="0"/>
                <a:ea typeface="Noto Sans KR" panose="020B0500000000000000" pitchFamily="34" charset="-128"/>
                <a:cs typeface="Calibri" panose="020F0502020204030204" pitchFamily="34" charset="0"/>
              </a:rPr>
              <a:t>p.56</a:t>
            </a:r>
          </a:p>
        </p:txBody>
      </p:sp>
    </p:spTree>
    <p:extLst>
      <p:ext uri="{BB962C8B-B14F-4D97-AF65-F5344CB8AC3E}">
        <p14:creationId xmlns:p14="http://schemas.microsoft.com/office/powerpoint/2010/main" val="9386486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그림 31" descr="직사각형, 스크린샷, 텍스트, 화이트보드이(가) 표시된 사진&#10;&#10;자동 생성된 설명">
            <a:extLst>
              <a:ext uri="{FF2B5EF4-FFF2-40B4-BE49-F238E27FC236}">
                <a16:creationId xmlns:a16="http://schemas.microsoft.com/office/drawing/2014/main" id="{7B01D9F4-E812-0C20-3C7B-88BE3550C768}"/>
              </a:ext>
            </a:extLst>
          </p:cNvPr>
          <p:cNvPicPr>
            <a:picLocks noGrp="1" noRo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a:spLocks/>
          </p:cNvSpPr>
          <p:nvPr/>
        </p:nvSpPr>
        <p:spPr>
          <a:xfrm>
            <a:off x="1260000" y="540000"/>
            <a:ext cx="8306032" cy="5315622"/>
          </a:xfrm>
          <a:prstGeom prst="rect">
            <a:avLst/>
          </a:prstGeom>
          <a:noFill/>
        </p:spPr>
        <p:txBody>
          <a:bodyPr wrap="square" lIns="0" tIns="0" rIns="0" bIns="0" anchor="t">
            <a:spAutoFit/>
          </a:bodyPr>
          <a:lstStyle/>
          <a:p>
            <a:pPr>
              <a:lnSpc>
                <a:spcPct val="250000"/>
              </a:lnSpc>
            </a:pP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This protein carries oxygen. Octopus blood, however, relies on a different protein to transport oxygen. Rather than iron, this protein contains </a:t>
            </a:r>
          </a:p>
          <a:p>
            <a:pPr>
              <a:lnSpc>
                <a:spcPct val="250000"/>
              </a:lnSpc>
            </a:pP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copper, which gives the blood its unusual color. </a:t>
            </a:r>
          </a:p>
        </p:txBody>
      </p:sp>
      <p:sp>
        <p:nvSpPr>
          <p:cNvPr id="11" name="TextBox 10">
            <a:extLst>
              <a:ext uri="{FF2B5EF4-FFF2-40B4-BE49-F238E27FC236}">
                <a16:creationId xmlns:a16="http://schemas.microsoft.com/office/drawing/2014/main" id="{37A72230-F7C3-AB78-A4F5-F6DE88500C69}"/>
              </a:ext>
            </a:extLst>
          </p:cNvPr>
          <p:cNvSpPr txBox="1"/>
          <p:nvPr/>
        </p:nvSpPr>
        <p:spPr>
          <a:xfrm>
            <a:off x="11424061" y="1447400"/>
            <a:ext cx="767937" cy="338554"/>
          </a:xfrm>
          <a:prstGeom prst="rect">
            <a:avLst/>
          </a:prstGeom>
          <a:noFill/>
        </p:spPr>
        <p:txBody>
          <a:bodyPr wrap="square" anchor="ctr">
            <a:spAutoFit/>
          </a:bodyPr>
          <a:lstStyle/>
          <a:p>
            <a:pPr algn="ctr"/>
            <a:r>
              <a:rPr lang="en-US" altLang="ko-Kore-KR" sz="1600" dirty="0">
                <a:solidFill>
                  <a:schemeClr val="bg1"/>
                </a:solidFill>
                <a:effectLst/>
                <a:latin typeface="Calibri" panose="020F0502020204030204" pitchFamily="34" charset="0"/>
                <a:ea typeface="Noto Sans KR" panose="020B0500000000000000" pitchFamily="34" charset="-128"/>
                <a:cs typeface="Calibri" panose="020F0502020204030204" pitchFamily="34" charset="0"/>
              </a:rPr>
              <a:t>p.56</a:t>
            </a:r>
          </a:p>
        </p:txBody>
      </p:sp>
    </p:spTree>
    <p:extLst>
      <p:ext uri="{BB962C8B-B14F-4D97-AF65-F5344CB8AC3E}">
        <p14:creationId xmlns:p14="http://schemas.microsoft.com/office/powerpoint/2010/main" val="256214254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그림 31" descr="직사각형, 스크린샷, 텍스트, 화이트보드이(가) 표시된 사진&#10;&#10;자동 생성된 설명">
            <a:extLst>
              <a:ext uri="{FF2B5EF4-FFF2-40B4-BE49-F238E27FC236}">
                <a16:creationId xmlns:a16="http://schemas.microsoft.com/office/drawing/2014/main" id="{7B01D9F4-E812-0C20-3C7B-88BE3550C768}"/>
              </a:ext>
            </a:extLst>
          </p:cNvPr>
          <p:cNvPicPr>
            <a:picLocks noGrp="1" noRo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a:spLocks/>
          </p:cNvSpPr>
          <p:nvPr/>
        </p:nvSpPr>
        <p:spPr>
          <a:xfrm>
            <a:off x="1260000" y="540000"/>
            <a:ext cx="8306032" cy="3930628"/>
          </a:xfrm>
          <a:prstGeom prst="rect">
            <a:avLst/>
          </a:prstGeom>
          <a:noFill/>
        </p:spPr>
        <p:txBody>
          <a:bodyPr wrap="square" lIns="0" tIns="0" rIns="0" bIns="0" anchor="t">
            <a:spAutoFit/>
          </a:bodyPr>
          <a:lstStyle/>
          <a:p>
            <a:pPr>
              <a:lnSpc>
                <a:spcPct val="250000"/>
              </a:lnSpc>
            </a:pP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The protein containing copper can carry oxygen much better in cold temperatures. That’s </a:t>
            </a:r>
          </a:p>
          <a:p>
            <a:pPr>
              <a:lnSpc>
                <a:spcPct val="250000"/>
              </a:lnSpc>
            </a:pP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why octopuses can survive near the ocean floor. </a:t>
            </a:r>
            <a:endParaRPr lang="en-US" altLang="ko-Kore-KR" sz="3600" spc="-150" dirty="0">
              <a:effectLst/>
              <a:latin typeface="Calibri" panose="020F0502020204030204" pitchFamily="34" charset="0"/>
              <a:ea typeface="Noto Sans KR Medium" panose="020B0500000000000000" pitchFamily="34" charset="-128"/>
              <a:cs typeface="Calibri" panose="020F0502020204030204" pitchFamily="34" charset="0"/>
            </a:endParaRPr>
          </a:p>
        </p:txBody>
      </p:sp>
      <p:sp>
        <p:nvSpPr>
          <p:cNvPr id="11" name="TextBox 10">
            <a:extLst>
              <a:ext uri="{FF2B5EF4-FFF2-40B4-BE49-F238E27FC236}">
                <a16:creationId xmlns:a16="http://schemas.microsoft.com/office/drawing/2014/main" id="{37A72230-F7C3-AB78-A4F5-F6DE88500C69}"/>
              </a:ext>
            </a:extLst>
          </p:cNvPr>
          <p:cNvSpPr txBox="1"/>
          <p:nvPr/>
        </p:nvSpPr>
        <p:spPr>
          <a:xfrm>
            <a:off x="11424061" y="1447400"/>
            <a:ext cx="767937" cy="338554"/>
          </a:xfrm>
          <a:prstGeom prst="rect">
            <a:avLst/>
          </a:prstGeom>
          <a:noFill/>
        </p:spPr>
        <p:txBody>
          <a:bodyPr wrap="square" anchor="ctr">
            <a:spAutoFit/>
          </a:bodyPr>
          <a:lstStyle/>
          <a:p>
            <a:pPr algn="ctr"/>
            <a:r>
              <a:rPr lang="en-US" altLang="ko-Kore-KR" sz="1600" dirty="0">
                <a:solidFill>
                  <a:schemeClr val="bg1"/>
                </a:solidFill>
                <a:effectLst/>
                <a:latin typeface="Calibri" panose="020F0502020204030204" pitchFamily="34" charset="0"/>
                <a:ea typeface="Noto Sans KR" panose="020B0500000000000000" pitchFamily="34" charset="-128"/>
                <a:cs typeface="Calibri" panose="020F0502020204030204" pitchFamily="34" charset="0"/>
              </a:rPr>
              <a:t>p.56</a:t>
            </a:r>
          </a:p>
        </p:txBody>
      </p:sp>
    </p:spTree>
    <p:extLst>
      <p:ext uri="{BB962C8B-B14F-4D97-AF65-F5344CB8AC3E}">
        <p14:creationId xmlns:p14="http://schemas.microsoft.com/office/powerpoint/2010/main" val="206644849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그림 31" descr="직사각형, 스크린샷, 텍스트, 화이트보드이(가) 표시된 사진&#10;&#10;자동 생성된 설명">
            <a:extLst>
              <a:ext uri="{FF2B5EF4-FFF2-40B4-BE49-F238E27FC236}">
                <a16:creationId xmlns:a16="http://schemas.microsoft.com/office/drawing/2014/main" id="{7B01D9F4-E812-0C20-3C7B-88BE3550C768}"/>
              </a:ext>
            </a:extLst>
          </p:cNvPr>
          <p:cNvPicPr>
            <a:picLocks noGrp="1" noRo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a:spLocks/>
          </p:cNvSpPr>
          <p:nvPr/>
        </p:nvSpPr>
        <p:spPr>
          <a:xfrm>
            <a:off x="1260000" y="540000"/>
            <a:ext cx="8306032" cy="3930628"/>
          </a:xfrm>
          <a:prstGeom prst="rect">
            <a:avLst/>
          </a:prstGeom>
          <a:noFill/>
        </p:spPr>
        <p:txBody>
          <a:bodyPr wrap="square" lIns="0" tIns="0" rIns="0" bIns="0" anchor="t">
            <a:spAutoFit/>
          </a:bodyPr>
          <a:lstStyle/>
          <a:p>
            <a:pPr>
              <a:lnSpc>
                <a:spcPct val="250000"/>
              </a:lnSpc>
            </a:pP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However, pumping this special blood through an octopus’s body requires a lot of force. Fortunately, octopuses have three hearts. </a:t>
            </a:r>
            <a:endParaRPr lang="en-US" altLang="ko-Kore-KR" sz="3600" spc="-150" dirty="0">
              <a:effectLst/>
              <a:latin typeface="Calibri" panose="020F0502020204030204" pitchFamily="34" charset="0"/>
              <a:ea typeface="Noto Sans KR Medium" panose="020B0500000000000000" pitchFamily="34" charset="-128"/>
              <a:cs typeface="Calibri" panose="020F0502020204030204" pitchFamily="34" charset="0"/>
            </a:endParaRPr>
          </a:p>
        </p:txBody>
      </p:sp>
      <p:sp>
        <p:nvSpPr>
          <p:cNvPr id="11" name="TextBox 10">
            <a:extLst>
              <a:ext uri="{FF2B5EF4-FFF2-40B4-BE49-F238E27FC236}">
                <a16:creationId xmlns:a16="http://schemas.microsoft.com/office/drawing/2014/main" id="{37A72230-F7C3-AB78-A4F5-F6DE88500C69}"/>
              </a:ext>
            </a:extLst>
          </p:cNvPr>
          <p:cNvSpPr txBox="1"/>
          <p:nvPr/>
        </p:nvSpPr>
        <p:spPr>
          <a:xfrm>
            <a:off x="11424061" y="1447400"/>
            <a:ext cx="767937" cy="338554"/>
          </a:xfrm>
          <a:prstGeom prst="rect">
            <a:avLst/>
          </a:prstGeom>
          <a:noFill/>
        </p:spPr>
        <p:txBody>
          <a:bodyPr wrap="square" anchor="ctr">
            <a:spAutoFit/>
          </a:bodyPr>
          <a:lstStyle/>
          <a:p>
            <a:pPr algn="ctr"/>
            <a:r>
              <a:rPr lang="en-US" altLang="ko-Kore-KR" sz="1600" dirty="0">
                <a:solidFill>
                  <a:schemeClr val="bg1"/>
                </a:solidFill>
                <a:effectLst/>
                <a:latin typeface="Calibri" panose="020F0502020204030204" pitchFamily="34" charset="0"/>
                <a:ea typeface="Noto Sans KR" panose="020B0500000000000000" pitchFamily="34" charset="-128"/>
                <a:cs typeface="Calibri" panose="020F0502020204030204" pitchFamily="34" charset="0"/>
              </a:rPr>
              <a:t>p.56</a:t>
            </a:r>
          </a:p>
        </p:txBody>
      </p:sp>
    </p:spTree>
    <p:extLst>
      <p:ext uri="{BB962C8B-B14F-4D97-AF65-F5344CB8AC3E}">
        <p14:creationId xmlns:p14="http://schemas.microsoft.com/office/powerpoint/2010/main" val="221479305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그림 31" descr="직사각형, 스크린샷, 텍스트, 화이트보드이(가) 표시된 사진&#10;&#10;자동 생성된 설명">
            <a:extLst>
              <a:ext uri="{FF2B5EF4-FFF2-40B4-BE49-F238E27FC236}">
                <a16:creationId xmlns:a16="http://schemas.microsoft.com/office/drawing/2014/main" id="{7B01D9F4-E812-0C20-3C7B-88BE3550C768}"/>
              </a:ext>
            </a:extLst>
          </p:cNvPr>
          <p:cNvPicPr>
            <a:picLocks noGrp="1" noRo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a:spLocks/>
          </p:cNvSpPr>
          <p:nvPr/>
        </p:nvSpPr>
        <p:spPr>
          <a:xfrm>
            <a:off x="1260000" y="540000"/>
            <a:ext cx="8306032" cy="3930628"/>
          </a:xfrm>
          <a:prstGeom prst="rect">
            <a:avLst/>
          </a:prstGeom>
          <a:noFill/>
        </p:spPr>
        <p:txBody>
          <a:bodyPr wrap="square" lIns="0" tIns="0" rIns="0" bIns="0" anchor="t">
            <a:spAutoFit/>
          </a:bodyPr>
          <a:lstStyle/>
          <a:p>
            <a:pPr>
              <a:lnSpc>
                <a:spcPct val="250000"/>
              </a:lnSpc>
            </a:pP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Two hearts pump blood through an octopus’s gills* to get oxygen, while the third pumps it to </a:t>
            </a:r>
          </a:p>
          <a:p>
            <a:pPr>
              <a:lnSpc>
                <a:spcPct val="250000"/>
              </a:lnSpc>
            </a:pP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the rest of the body. 				        </a:t>
            </a:r>
            <a:r>
              <a:rPr lang="en-US" altLang="ko-KR" sz="2800" spc="-150" dirty="0">
                <a:latin typeface="Calibri" panose="020F0502020204030204" pitchFamily="34" charset="0"/>
                <a:ea typeface="Noto Sans KR Medium" panose="020B0500000000000000" pitchFamily="34" charset="-128"/>
                <a:cs typeface="Calibri" panose="020F0502020204030204" pitchFamily="34" charset="0"/>
              </a:rPr>
              <a:t>*gill </a:t>
            </a:r>
            <a:r>
              <a:rPr lang="ko-KR" altLang="en-US" sz="1600" dirty="0">
                <a:latin typeface="나눔고딕" panose="020D0604000000000000" pitchFamily="50" charset="-127"/>
                <a:ea typeface="나눔고딕" panose="020D0604000000000000" pitchFamily="50" charset="-127"/>
              </a:rPr>
              <a:t>아가미</a:t>
            </a:r>
            <a:endParaRPr lang="en-US" altLang="ko-Kore-KR" spc="-150" dirty="0">
              <a:latin typeface="나눔고딕" panose="020D0604000000000000" pitchFamily="50" charset="-127"/>
              <a:ea typeface="나눔고딕" panose="020D0604000000000000" pitchFamily="50" charset="-127"/>
              <a:cs typeface="Calibri" panose="020F0502020204030204" pitchFamily="34" charset="0"/>
            </a:endParaRPr>
          </a:p>
        </p:txBody>
      </p:sp>
      <p:sp>
        <p:nvSpPr>
          <p:cNvPr id="11" name="TextBox 10">
            <a:extLst>
              <a:ext uri="{FF2B5EF4-FFF2-40B4-BE49-F238E27FC236}">
                <a16:creationId xmlns:a16="http://schemas.microsoft.com/office/drawing/2014/main" id="{37A72230-F7C3-AB78-A4F5-F6DE88500C69}"/>
              </a:ext>
            </a:extLst>
          </p:cNvPr>
          <p:cNvSpPr txBox="1"/>
          <p:nvPr/>
        </p:nvSpPr>
        <p:spPr>
          <a:xfrm>
            <a:off x="11424061" y="1447400"/>
            <a:ext cx="767937" cy="338554"/>
          </a:xfrm>
          <a:prstGeom prst="rect">
            <a:avLst/>
          </a:prstGeom>
          <a:noFill/>
        </p:spPr>
        <p:txBody>
          <a:bodyPr wrap="square" anchor="ctr">
            <a:spAutoFit/>
          </a:bodyPr>
          <a:lstStyle/>
          <a:p>
            <a:pPr algn="ctr"/>
            <a:r>
              <a:rPr lang="en-US" altLang="ko-Kore-KR" sz="1600" dirty="0">
                <a:solidFill>
                  <a:schemeClr val="bg1"/>
                </a:solidFill>
                <a:effectLst/>
                <a:latin typeface="Calibri" panose="020F0502020204030204" pitchFamily="34" charset="0"/>
                <a:ea typeface="Noto Sans KR" panose="020B0500000000000000" pitchFamily="34" charset="-128"/>
                <a:cs typeface="Calibri" panose="020F0502020204030204" pitchFamily="34" charset="0"/>
              </a:rPr>
              <a:t>p.56</a:t>
            </a:r>
          </a:p>
        </p:txBody>
      </p:sp>
    </p:spTree>
    <p:extLst>
      <p:ext uri="{BB962C8B-B14F-4D97-AF65-F5344CB8AC3E}">
        <p14:creationId xmlns:p14="http://schemas.microsoft.com/office/powerpoint/2010/main" val="345504912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그림 31" descr="직사각형, 스크린샷, 텍스트, 화이트보드이(가) 표시된 사진&#10;&#10;자동 생성된 설명">
            <a:extLst>
              <a:ext uri="{FF2B5EF4-FFF2-40B4-BE49-F238E27FC236}">
                <a16:creationId xmlns:a16="http://schemas.microsoft.com/office/drawing/2014/main" id="{7B01D9F4-E812-0C20-3C7B-88BE3550C768}"/>
              </a:ext>
            </a:extLst>
          </p:cNvPr>
          <p:cNvPicPr>
            <a:picLocks noGrp="1" noRo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a:spLocks/>
          </p:cNvSpPr>
          <p:nvPr/>
        </p:nvSpPr>
        <p:spPr>
          <a:xfrm>
            <a:off x="1260000" y="540000"/>
            <a:ext cx="8306032" cy="3930628"/>
          </a:xfrm>
          <a:prstGeom prst="rect">
            <a:avLst/>
          </a:prstGeom>
          <a:noFill/>
        </p:spPr>
        <p:txBody>
          <a:bodyPr wrap="square" lIns="0" tIns="0" rIns="0" bIns="0" anchor="t">
            <a:spAutoFit/>
          </a:bodyPr>
          <a:lstStyle/>
          <a:p>
            <a:pPr>
              <a:lnSpc>
                <a:spcPct val="250000"/>
              </a:lnSpc>
            </a:pP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This improved distribution of oxygen supports octopuses’ active behavior and powers their complex nervous system.</a:t>
            </a:r>
          </a:p>
        </p:txBody>
      </p:sp>
      <p:sp>
        <p:nvSpPr>
          <p:cNvPr id="11" name="TextBox 10">
            <a:extLst>
              <a:ext uri="{FF2B5EF4-FFF2-40B4-BE49-F238E27FC236}">
                <a16:creationId xmlns:a16="http://schemas.microsoft.com/office/drawing/2014/main" id="{37A72230-F7C3-AB78-A4F5-F6DE88500C69}"/>
              </a:ext>
            </a:extLst>
          </p:cNvPr>
          <p:cNvSpPr txBox="1"/>
          <p:nvPr/>
        </p:nvSpPr>
        <p:spPr>
          <a:xfrm>
            <a:off x="11424061" y="1447400"/>
            <a:ext cx="767937" cy="338554"/>
          </a:xfrm>
          <a:prstGeom prst="rect">
            <a:avLst/>
          </a:prstGeom>
          <a:noFill/>
        </p:spPr>
        <p:txBody>
          <a:bodyPr wrap="square" anchor="ctr">
            <a:spAutoFit/>
          </a:bodyPr>
          <a:lstStyle/>
          <a:p>
            <a:pPr algn="ctr"/>
            <a:r>
              <a:rPr lang="en-US" altLang="ko-Kore-KR" sz="1600" dirty="0">
                <a:solidFill>
                  <a:schemeClr val="bg1"/>
                </a:solidFill>
                <a:effectLst/>
                <a:latin typeface="Calibri" panose="020F0502020204030204" pitchFamily="34" charset="0"/>
                <a:ea typeface="Noto Sans KR" panose="020B0500000000000000" pitchFamily="34" charset="-128"/>
                <a:cs typeface="Calibri" panose="020F0502020204030204" pitchFamily="34" charset="0"/>
              </a:rPr>
              <a:t>p.56</a:t>
            </a:r>
          </a:p>
        </p:txBody>
      </p:sp>
    </p:spTree>
    <p:extLst>
      <p:ext uri="{BB962C8B-B14F-4D97-AF65-F5344CB8AC3E}">
        <p14:creationId xmlns:p14="http://schemas.microsoft.com/office/powerpoint/2010/main" val="381260573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그림 31" descr="직사각형, 스크린샷, 텍스트, 화이트보드이(가) 표시된 사진&#10;&#10;자동 생성된 설명">
            <a:extLst>
              <a:ext uri="{FF2B5EF4-FFF2-40B4-BE49-F238E27FC236}">
                <a16:creationId xmlns:a16="http://schemas.microsoft.com/office/drawing/2014/main" id="{7B01D9F4-E812-0C20-3C7B-88BE3550C768}"/>
              </a:ext>
            </a:extLst>
          </p:cNvPr>
          <p:cNvPicPr>
            <a:picLocks noGrp="1" noRo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a:spLocks/>
          </p:cNvSpPr>
          <p:nvPr/>
        </p:nvSpPr>
        <p:spPr>
          <a:xfrm>
            <a:off x="1260000" y="540000"/>
            <a:ext cx="8306032" cy="5315622"/>
          </a:xfrm>
          <a:prstGeom prst="rect">
            <a:avLst/>
          </a:prstGeom>
          <a:noFill/>
        </p:spPr>
        <p:txBody>
          <a:bodyPr wrap="square" lIns="0" tIns="0" rIns="0" bIns="0" anchor="t">
            <a:spAutoFit/>
          </a:bodyPr>
          <a:lstStyle/>
          <a:p>
            <a:pPr>
              <a:lnSpc>
                <a:spcPct val="250000"/>
              </a:lnSpc>
            </a:pP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These are just a few interesting facts about octopuses. There are many others, including the fact that they can recognize human faces and have both a short- and long-term memory. </a:t>
            </a:r>
          </a:p>
        </p:txBody>
      </p:sp>
      <p:sp>
        <p:nvSpPr>
          <p:cNvPr id="11" name="TextBox 10">
            <a:extLst>
              <a:ext uri="{FF2B5EF4-FFF2-40B4-BE49-F238E27FC236}">
                <a16:creationId xmlns:a16="http://schemas.microsoft.com/office/drawing/2014/main" id="{37A72230-F7C3-AB78-A4F5-F6DE88500C69}"/>
              </a:ext>
            </a:extLst>
          </p:cNvPr>
          <p:cNvSpPr txBox="1"/>
          <p:nvPr/>
        </p:nvSpPr>
        <p:spPr>
          <a:xfrm>
            <a:off x="11424061" y="1447400"/>
            <a:ext cx="767937" cy="338554"/>
          </a:xfrm>
          <a:prstGeom prst="rect">
            <a:avLst/>
          </a:prstGeom>
          <a:noFill/>
        </p:spPr>
        <p:txBody>
          <a:bodyPr wrap="square" anchor="ctr">
            <a:spAutoFit/>
          </a:bodyPr>
          <a:lstStyle/>
          <a:p>
            <a:pPr algn="ctr"/>
            <a:r>
              <a:rPr lang="en-US" altLang="ko-Kore-KR" sz="1600" dirty="0">
                <a:solidFill>
                  <a:schemeClr val="bg1"/>
                </a:solidFill>
                <a:effectLst/>
                <a:latin typeface="Calibri" panose="020F0502020204030204" pitchFamily="34" charset="0"/>
                <a:ea typeface="Noto Sans KR" panose="020B0500000000000000" pitchFamily="34" charset="-128"/>
                <a:cs typeface="Calibri" panose="020F0502020204030204" pitchFamily="34" charset="0"/>
              </a:rPr>
              <a:t>p.56</a:t>
            </a:r>
          </a:p>
        </p:txBody>
      </p:sp>
    </p:spTree>
    <p:extLst>
      <p:ext uri="{BB962C8B-B14F-4D97-AF65-F5344CB8AC3E}">
        <p14:creationId xmlns:p14="http://schemas.microsoft.com/office/powerpoint/2010/main" val="316273840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그림 31" descr="직사각형, 스크린샷, 텍스트, 화이트보드이(가) 표시된 사진&#10;&#10;자동 생성된 설명">
            <a:extLst>
              <a:ext uri="{FF2B5EF4-FFF2-40B4-BE49-F238E27FC236}">
                <a16:creationId xmlns:a16="http://schemas.microsoft.com/office/drawing/2014/main" id="{7B01D9F4-E812-0C20-3C7B-88BE3550C768}"/>
              </a:ext>
            </a:extLst>
          </p:cNvPr>
          <p:cNvPicPr>
            <a:picLocks noGrp="1" noRo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a:spLocks/>
          </p:cNvSpPr>
          <p:nvPr/>
        </p:nvSpPr>
        <p:spPr>
          <a:xfrm>
            <a:off x="1260000" y="540000"/>
            <a:ext cx="8306032" cy="3930628"/>
          </a:xfrm>
          <a:prstGeom prst="rect">
            <a:avLst/>
          </a:prstGeom>
          <a:noFill/>
        </p:spPr>
        <p:txBody>
          <a:bodyPr wrap="square" lIns="0" tIns="0" rIns="0" bIns="0" anchor="t">
            <a:spAutoFit/>
          </a:bodyPr>
          <a:lstStyle/>
          <a:p>
            <a:pPr>
              <a:lnSpc>
                <a:spcPct val="250000"/>
              </a:lnSpc>
            </a:pP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Octopuses are reminders of the wide diversity of life on Earth. It is likely that more incredible animals will be discovered in the future. </a:t>
            </a:r>
          </a:p>
        </p:txBody>
      </p:sp>
      <p:sp>
        <p:nvSpPr>
          <p:cNvPr id="11" name="TextBox 10">
            <a:extLst>
              <a:ext uri="{FF2B5EF4-FFF2-40B4-BE49-F238E27FC236}">
                <a16:creationId xmlns:a16="http://schemas.microsoft.com/office/drawing/2014/main" id="{37A72230-F7C3-AB78-A4F5-F6DE88500C69}"/>
              </a:ext>
            </a:extLst>
          </p:cNvPr>
          <p:cNvSpPr txBox="1"/>
          <p:nvPr/>
        </p:nvSpPr>
        <p:spPr>
          <a:xfrm>
            <a:off x="11424061" y="1447400"/>
            <a:ext cx="767937" cy="338554"/>
          </a:xfrm>
          <a:prstGeom prst="rect">
            <a:avLst/>
          </a:prstGeom>
          <a:noFill/>
        </p:spPr>
        <p:txBody>
          <a:bodyPr wrap="square" anchor="ctr">
            <a:spAutoFit/>
          </a:bodyPr>
          <a:lstStyle/>
          <a:p>
            <a:pPr algn="ctr"/>
            <a:r>
              <a:rPr lang="en-US" altLang="ko-Kore-KR" sz="1600" dirty="0">
                <a:solidFill>
                  <a:schemeClr val="bg1"/>
                </a:solidFill>
                <a:effectLst/>
                <a:latin typeface="Calibri" panose="020F0502020204030204" pitchFamily="34" charset="0"/>
                <a:ea typeface="Noto Sans KR" panose="020B0500000000000000" pitchFamily="34" charset="-128"/>
                <a:cs typeface="Calibri" panose="020F0502020204030204" pitchFamily="34" charset="0"/>
              </a:rPr>
              <a:t>p.56</a:t>
            </a:r>
          </a:p>
        </p:txBody>
      </p:sp>
    </p:spTree>
    <p:extLst>
      <p:ext uri="{BB962C8B-B14F-4D97-AF65-F5344CB8AC3E}">
        <p14:creationId xmlns:p14="http://schemas.microsoft.com/office/powerpoint/2010/main" val="339200528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그림 31" descr="직사각형, 스크린샷, 텍스트, 화이트보드이(가) 표시된 사진&#10;&#10;자동 생성된 설명">
            <a:extLst>
              <a:ext uri="{FF2B5EF4-FFF2-40B4-BE49-F238E27FC236}">
                <a16:creationId xmlns:a16="http://schemas.microsoft.com/office/drawing/2014/main" id="{7B01D9F4-E812-0C20-3C7B-88BE3550C768}"/>
              </a:ext>
            </a:extLst>
          </p:cNvPr>
          <p:cNvPicPr>
            <a:picLocks noGrp="1" noRo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a:spLocks/>
          </p:cNvSpPr>
          <p:nvPr/>
        </p:nvSpPr>
        <p:spPr>
          <a:xfrm>
            <a:off x="1260000" y="540000"/>
            <a:ext cx="8306032" cy="5315622"/>
          </a:xfrm>
          <a:prstGeom prst="rect">
            <a:avLst/>
          </a:prstGeom>
          <a:noFill/>
        </p:spPr>
        <p:txBody>
          <a:bodyPr wrap="square" lIns="0" tIns="0" rIns="0" bIns="0" anchor="t">
            <a:spAutoFit/>
          </a:bodyPr>
          <a:lstStyle/>
          <a:p>
            <a:pPr>
              <a:lnSpc>
                <a:spcPct val="250000"/>
              </a:lnSpc>
            </a:pP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Some of the most unusual ones have a large, round head and use their eight long arms to crawl along the ocean floor. They are, of course, octopuses.</a:t>
            </a:r>
            <a:endParaRPr lang="en-US" altLang="ko-Kore-KR" sz="3600" spc="-150" dirty="0">
              <a:effectLst/>
              <a:latin typeface="Calibri" panose="020F0502020204030204" pitchFamily="34" charset="0"/>
              <a:ea typeface="Noto Sans KR Medium" panose="020B0500000000000000" pitchFamily="34" charset="-128"/>
              <a:cs typeface="Calibri" panose="020F0502020204030204" pitchFamily="34" charset="0"/>
            </a:endParaRPr>
          </a:p>
        </p:txBody>
      </p:sp>
      <p:sp>
        <p:nvSpPr>
          <p:cNvPr id="11" name="TextBox 10">
            <a:extLst>
              <a:ext uri="{FF2B5EF4-FFF2-40B4-BE49-F238E27FC236}">
                <a16:creationId xmlns:a16="http://schemas.microsoft.com/office/drawing/2014/main" id="{37A72230-F7C3-AB78-A4F5-F6DE88500C69}"/>
              </a:ext>
            </a:extLst>
          </p:cNvPr>
          <p:cNvSpPr txBox="1"/>
          <p:nvPr/>
        </p:nvSpPr>
        <p:spPr>
          <a:xfrm>
            <a:off x="11424061" y="1447400"/>
            <a:ext cx="767937" cy="338554"/>
          </a:xfrm>
          <a:prstGeom prst="rect">
            <a:avLst/>
          </a:prstGeom>
          <a:noFill/>
        </p:spPr>
        <p:txBody>
          <a:bodyPr wrap="square" anchor="ctr">
            <a:spAutoFit/>
          </a:bodyPr>
          <a:lstStyle/>
          <a:p>
            <a:pPr algn="ctr"/>
            <a:r>
              <a:rPr lang="en-US" altLang="ko-Kore-KR" sz="1600" dirty="0">
                <a:solidFill>
                  <a:schemeClr val="bg1"/>
                </a:solidFill>
                <a:effectLst/>
                <a:latin typeface="Calibri" panose="020F0502020204030204" pitchFamily="34" charset="0"/>
                <a:ea typeface="Noto Sans KR" panose="020B0500000000000000" pitchFamily="34" charset="-128"/>
                <a:cs typeface="Calibri" panose="020F0502020204030204" pitchFamily="34" charset="0"/>
              </a:rPr>
              <a:t>p.52</a:t>
            </a:r>
          </a:p>
        </p:txBody>
      </p:sp>
    </p:spTree>
    <p:extLst>
      <p:ext uri="{BB962C8B-B14F-4D97-AF65-F5344CB8AC3E}">
        <p14:creationId xmlns:p14="http://schemas.microsoft.com/office/powerpoint/2010/main" val="134574545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그림 31" descr="직사각형, 스크린샷, 텍스트, 화이트보드이(가) 표시된 사진&#10;&#10;자동 생성된 설명">
            <a:extLst>
              <a:ext uri="{FF2B5EF4-FFF2-40B4-BE49-F238E27FC236}">
                <a16:creationId xmlns:a16="http://schemas.microsoft.com/office/drawing/2014/main" id="{7B01D9F4-E812-0C20-3C7B-88BE3550C768}"/>
              </a:ext>
            </a:extLst>
          </p:cNvPr>
          <p:cNvPicPr>
            <a:picLocks noGrp="1" noRo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a:spLocks/>
          </p:cNvSpPr>
          <p:nvPr/>
        </p:nvSpPr>
        <p:spPr>
          <a:xfrm>
            <a:off x="1260000" y="540000"/>
            <a:ext cx="8306032" cy="2545633"/>
          </a:xfrm>
          <a:prstGeom prst="rect">
            <a:avLst/>
          </a:prstGeom>
          <a:noFill/>
        </p:spPr>
        <p:txBody>
          <a:bodyPr wrap="square" lIns="0" tIns="0" rIns="0" bIns="0" anchor="t">
            <a:spAutoFit/>
          </a:bodyPr>
          <a:lstStyle/>
          <a:p>
            <a:pPr>
              <a:lnSpc>
                <a:spcPct val="250000"/>
              </a:lnSpc>
            </a:pP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Let’s take a look at the fascinating features that make octopuses such incredible creatures. </a:t>
            </a:r>
            <a:endParaRPr lang="en-US" altLang="ko-Kore-KR" sz="3600" spc="-150" dirty="0">
              <a:effectLst/>
              <a:latin typeface="Calibri" panose="020F0502020204030204" pitchFamily="34" charset="0"/>
              <a:ea typeface="Noto Sans KR Medium" panose="020B0500000000000000" pitchFamily="34" charset="-128"/>
              <a:cs typeface="Calibri" panose="020F0502020204030204" pitchFamily="34" charset="0"/>
            </a:endParaRPr>
          </a:p>
        </p:txBody>
      </p:sp>
      <p:sp>
        <p:nvSpPr>
          <p:cNvPr id="11" name="TextBox 10">
            <a:extLst>
              <a:ext uri="{FF2B5EF4-FFF2-40B4-BE49-F238E27FC236}">
                <a16:creationId xmlns:a16="http://schemas.microsoft.com/office/drawing/2014/main" id="{37A72230-F7C3-AB78-A4F5-F6DE88500C69}"/>
              </a:ext>
            </a:extLst>
          </p:cNvPr>
          <p:cNvSpPr txBox="1"/>
          <p:nvPr/>
        </p:nvSpPr>
        <p:spPr>
          <a:xfrm>
            <a:off x="11424061" y="1447400"/>
            <a:ext cx="767937" cy="338554"/>
          </a:xfrm>
          <a:prstGeom prst="rect">
            <a:avLst/>
          </a:prstGeom>
          <a:noFill/>
        </p:spPr>
        <p:txBody>
          <a:bodyPr wrap="square" anchor="ctr">
            <a:spAutoFit/>
          </a:bodyPr>
          <a:lstStyle/>
          <a:p>
            <a:pPr algn="ctr"/>
            <a:r>
              <a:rPr lang="en-US" altLang="ko-Kore-KR" sz="1600" dirty="0">
                <a:solidFill>
                  <a:schemeClr val="bg1"/>
                </a:solidFill>
                <a:effectLst/>
                <a:latin typeface="Calibri" panose="020F0502020204030204" pitchFamily="34" charset="0"/>
                <a:ea typeface="Noto Sans KR" panose="020B0500000000000000" pitchFamily="34" charset="-128"/>
                <a:cs typeface="Calibri" panose="020F0502020204030204" pitchFamily="34" charset="0"/>
              </a:rPr>
              <a:t>p.52</a:t>
            </a:r>
          </a:p>
        </p:txBody>
      </p:sp>
    </p:spTree>
    <p:extLst>
      <p:ext uri="{BB962C8B-B14F-4D97-AF65-F5344CB8AC3E}">
        <p14:creationId xmlns:p14="http://schemas.microsoft.com/office/powerpoint/2010/main" val="88188476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그림 31" descr="직사각형, 스크린샷, 텍스트, 화이트보드이(가) 표시된 사진&#10;&#10;자동 생성된 설명">
            <a:extLst>
              <a:ext uri="{FF2B5EF4-FFF2-40B4-BE49-F238E27FC236}">
                <a16:creationId xmlns:a16="http://schemas.microsoft.com/office/drawing/2014/main" id="{7B01D9F4-E812-0C20-3C7B-88BE3550C768}"/>
              </a:ext>
            </a:extLst>
          </p:cNvPr>
          <p:cNvPicPr>
            <a:picLocks noGrp="1" noRo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a:spLocks/>
          </p:cNvSpPr>
          <p:nvPr/>
        </p:nvSpPr>
        <p:spPr>
          <a:xfrm>
            <a:off x="1259999" y="540000"/>
            <a:ext cx="8728063" cy="5539978"/>
          </a:xfrm>
          <a:prstGeom prst="rect">
            <a:avLst/>
          </a:prstGeom>
          <a:noFill/>
        </p:spPr>
        <p:txBody>
          <a:bodyPr wrap="square" lIns="0" tIns="0" rIns="0" bIns="0" anchor="t">
            <a:spAutoFit/>
          </a:bodyPr>
          <a:lstStyle/>
          <a:p>
            <a:pPr>
              <a:lnSpc>
                <a:spcPct val="250000"/>
              </a:lnSpc>
            </a:pPr>
            <a:r>
              <a:rPr lang="en-US" altLang="ko-Kore-KR" sz="3600" b="1" spc="-150" dirty="0">
                <a:latin typeface="Calibri" panose="020F0502020204030204" pitchFamily="34" charset="0"/>
                <a:ea typeface="Noto Sans KR Medium" panose="020B0500000000000000" pitchFamily="34" charset="-128"/>
                <a:cs typeface="Calibri" panose="020F0502020204030204" pitchFamily="34" charset="0"/>
              </a:rPr>
              <a:t>A Complex Nervous System</a:t>
            </a:r>
          </a:p>
          <a:p>
            <a:pPr>
              <a:lnSpc>
                <a:spcPct val="250000"/>
              </a:lnSpc>
            </a:pP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In the human nervous system, the brain sends messages to the body, telling it what to do. Meanwhile, it receives information from the senses. </a:t>
            </a:r>
            <a:endParaRPr lang="en-US" altLang="ko-Kore-KR" sz="3600" spc="-150" dirty="0">
              <a:effectLst/>
              <a:latin typeface="Calibri" panose="020F0502020204030204" pitchFamily="34" charset="0"/>
              <a:ea typeface="Noto Sans KR Medium" panose="020B0500000000000000" pitchFamily="34" charset="-128"/>
              <a:cs typeface="Calibri" panose="020F0502020204030204" pitchFamily="34" charset="0"/>
            </a:endParaRPr>
          </a:p>
        </p:txBody>
      </p:sp>
      <p:sp>
        <p:nvSpPr>
          <p:cNvPr id="11" name="TextBox 10">
            <a:extLst>
              <a:ext uri="{FF2B5EF4-FFF2-40B4-BE49-F238E27FC236}">
                <a16:creationId xmlns:a16="http://schemas.microsoft.com/office/drawing/2014/main" id="{37A72230-F7C3-AB78-A4F5-F6DE88500C69}"/>
              </a:ext>
            </a:extLst>
          </p:cNvPr>
          <p:cNvSpPr txBox="1"/>
          <p:nvPr/>
        </p:nvSpPr>
        <p:spPr>
          <a:xfrm>
            <a:off x="11424061" y="1447400"/>
            <a:ext cx="767937" cy="338554"/>
          </a:xfrm>
          <a:prstGeom prst="rect">
            <a:avLst/>
          </a:prstGeom>
          <a:noFill/>
        </p:spPr>
        <p:txBody>
          <a:bodyPr wrap="square" anchor="ctr">
            <a:spAutoFit/>
          </a:bodyPr>
          <a:lstStyle/>
          <a:p>
            <a:pPr algn="ctr"/>
            <a:r>
              <a:rPr lang="en-US" altLang="ko-Kore-KR" sz="1600" dirty="0">
                <a:solidFill>
                  <a:schemeClr val="bg1"/>
                </a:solidFill>
                <a:effectLst/>
                <a:latin typeface="Calibri" panose="020F0502020204030204" pitchFamily="34" charset="0"/>
                <a:ea typeface="Noto Sans KR" panose="020B0500000000000000" pitchFamily="34" charset="-128"/>
                <a:cs typeface="Calibri" panose="020F0502020204030204" pitchFamily="34" charset="0"/>
              </a:rPr>
              <a:t>p.53</a:t>
            </a:r>
          </a:p>
        </p:txBody>
      </p:sp>
    </p:spTree>
    <p:extLst>
      <p:ext uri="{BB962C8B-B14F-4D97-AF65-F5344CB8AC3E}">
        <p14:creationId xmlns:p14="http://schemas.microsoft.com/office/powerpoint/2010/main" val="306016526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그림 31" descr="직사각형, 스크린샷, 텍스트, 화이트보드이(가) 표시된 사진&#10;&#10;자동 생성된 설명">
            <a:extLst>
              <a:ext uri="{FF2B5EF4-FFF2-40B4-BE49-F238E27FC236}">
                <a16:creationId xmlns:a16="http://schemas.microsoft.com/office/drawing/2014/main" id="{7B01D9F4-E812-0C20-3C7B-88BE3550C768}"/>
              </a:ext>
            </a:extLst>
          </p:cNvPr>
          <p:cNvPicPr>
            <a:picLocks noGrp="1" noRo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a:spLocks/>
          </p:cNvSpPr>
          <p:nvPr/>
        </p:nvSpPr>
        <p:spPr>
          <a:xfrm>
            <a:off x="1260000" y="540000"/>
            <a:ext cx="8306032" cy="5539978"/>
          </a:xfrm>
          <a:prstGeom prst="rect">
            <a:avLst/>
          </a:prstGeom>
          <a:noFill/>
        </p:spPr>
        <p:txBody>
          <a:bodyPr wrap="square" lIns="0" tIns="0" rIns="0" bIns="0" anchor="t">
            <a:spAutoFit/>
          </a:bodyPr>
          <a:lstStyle/>
          <a:p>
            <a:pPr>
              <a:lnSpc>
                <a:spcPct val="250000"/>
              </a:lnSpc>
            </a:pP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However, the nervous system of an octopus isn’t controlled solely by its brain. In fact, more than half of an octopus’s 500 million neurons are located in its arms. </a:t>
            </a:r>
          </a:p>
        </p:txBody>
      </p:sp>
      <p:sp>
        <p:nvSpPr>
          <p:cNvPr id="11" name="TextBox 10">
            <a:extLst>
              <a:ext uri="{FF2B5EF4-FFF2-40B4-BE49-F238E27FC236}">
                <a16:creationId xmlns:a16="http://schemas.microsoft.com/office/drawing/2014/main" id="{37A72230-F7C3-AB78-A4F5-F6DE88500C69}"/>
              </a:ext>
            </a:extLst>
          </p:cNvPr>
          <p:cNvSpPr txBox="1"/>
          <p:nvPr/>
        </p:nvSpPr>
        <p:spPr>
          <a:xfrm>
            <a:off x="11424061" y="1447400"/>
            <a:ext cx="767937" cy="338554"/>
          </a:xfrm>
          <a:prstGeom prst="rect">
            <a:avLst/>
          </a:prstGeom>
          <a:noFill/>
        </p:spPr>
        <p:txBody>
          <a:bodyPr wrap="square" anchor="ctr">
            <a:spAutoFit/>
          </a:bodyPr>
          <a:lstStyle/>
          <a:p>
            <a:pPr algn="ctr"/>
            <a:r>
              <a:rPr lang="en-US" altLang="ko-Kore-KR" sz="1600" dirty="0">
                <a:solidFill>
                  <a:schemeClr val="bg1"/>
                </a:solidFill>
                <a:effectLst/>
                <a:latin typeface="Calibri" panose="020F0502020204030204" pitchFamily="34" charset="0"/>
                <a:ea typeface="Noto Sans KR" panose="020B0500000000000000" pitchFamily="34" charset="-128"/>
                <a:cs typeface="Calibri" panose="020F0502020204030204" pitchFamily="34" charset="0"/>
              </a:rPr>
              <a:t>p.53</a:t>
            </a:r>
          </a:p>
        </p:txBody>
      </p:sp>
    </p:spTree>
    <p:extLst>
      <p:ext uri="{BB962C8B-B14F-4D97-AF65-F5344CB8AC3E}">
        <p14:creationId xmlns:p14="http://schemas.microsoft.com/office/powerpoint/2010/main" val="224878142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그림 31" descr="직사각형, 스크린샷, 텍스트, 화이트보드이(가) 표시된 사진&#10;&#10;자동 생성된 설명">
            <a:extLst>
              <a:ext uri="{FF2B5EF4-FFF2-40B4-BE49-F238E27FC236}">
                <a16:creationId xmlns:a16="http://schemas.microsoft.com/office/drawing/2014/main" id="{7B01D9F4-E812-0C20-3C7B-88BE3550C768}"/>
              </a:ext>
            </a:extLst>
          </p:cNvPr>
          <p:cNvPicPr>
            <a:picLocks noGrp="1" noRo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a:spLocks/>
          </p:cNvSpPr>
          <p:nvPr/>
        </p:nvSpPr>
        <p:spPr>
          <a:xfrm>
            <a:off x="1260000" y="540000"/>
            <a:ext cx="8306032" cy="3930628"/>
          </a:xfrm>
          <a:prstGeom prst="rect">
            <a:avLst/>
          </a:prstGeom>
          <a:noFill/>
        </p:spPr>
        <p:txBody>
          <a:bodyPr wrap="square" lIns="0" tIns="0" rIns="0" bIns="0" anchor="t">
            <a:spAutoFit/>
          </a:bodyPr>
          <a:lstStyle/>
          <a:p>
            <a:pPr>
              <a:lnSpc>
                <a:spcPct val="250000"/>
              </a:lnSpc>
            </a:pP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Only around 180 million neurons are located in an octopus’s brain. When an octopus is hungry, its brain tells the arms to find food. </a:t>
            </a:r>
            <a:endParaRPr lang="en-US" altLang="ko-Kore-KR" sz="3600" spc="-150" dirty="0">
              <a:effectLst/>
              <a:latin typeface="Calibri" panose="020F0502020204030204" pitchFamily="34" charset="0"/>
              <a:ea typeface="Noto Sans KR Medium" panose="020B0500000000000000" pitchFamily="34" charset="-128"/>
              <a:cs typeface="Calibri" panose="020F0502020204030204" pitchFamily="34" charset="0"/>
            </a:endParaRPr>
          </a:p>
        </p:txBody>
      </p:sp>
      <p:sp>
        <p:nvSpPr>
          <p:cNvPr id="11" name="TextBox 10">
            <a:extLst>
              <a:ext uri="{FF2B5EF4-FFF2-40B4-BE49-F238E27FC236}">
                <a16:creationId xmlns:a16="http://schemas.microsoft.com/office/drawing/2014/main" id="{37A72230-F7C3-AB78-A4F5-F6DE88500C69}"/>
              </a:ext>
            </a:extLst>
          </p:cNvPr>
          <p:cNvSpPr txBox="1"/>
          <p:nvPr/>
        </p:nvSpPr>
        <p:spPr>
          <a:xfrm>
            <a:off x="11424061" y="1447400"/>
            <a:ext cx="767937" cy="338554"/>
          </a:xfrm>
          <a:prstGeom prst="rect">
            <a:avLst/>
          </a:prstGeom>
          <a:noFill/>
        </p:spPr>
        <p:txBody>
          <a:bodyPr wrap="square" anchor="ctr">
            <a:spAutoFit/>
          </a:bodyPr>
          <a:lstStyle/>
          <a:p>
            <a:pPr algn="ctr"/>
            <a:r>
              <a:rPr lang="en-US" altLang="ko-Kore-KR" sz="1600" dirty="0">
                <a:solidFill>
                  <a:schemeClr val="bg1"/>
                </a:solidFill>
                <a:effectLst/>
                <a:latin typeface="Calibri" panose="020F0502020204030204" pitchFamily="34" charset="0"/>
                <a:ea typeface="Noto Sans KR" panose="020B0500000000000000" pitchFamily="34" charset="-128"/>
                <a:cs typeface="Calibri" panose="020F0502020204030204" pitchFamily="34" charset="0"/>
              </a:rPr>
              <a:t>p.53</a:t>
            </a:r>
          </a:p>
        </p:txBody>
      </p:sp>
    </p:spTree>
    <p:extLst>
      <p:ext uri="{BB962C8B-B14F-4D97-AF65-F5344CB8AC3E}">
        <p14:creationId xmlns:p14="http://schemas.microsoft.com/office/powerpoint/2010/main" val="171439042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그림 31" descr="직사각형, 스크린샷, 텍스트, 화이트보드이(가) 표시된 사진&#10;&#10;자동 생성된 설명">
            <a:extLst>
              <a:ext uri="{FF2B5EF4-FFF2-40B4-BE49-F238E27FC236}">
                <a16:creationId xmlns:a16="http://schemas.microsoft.com/office/drawing/2014/main" id="{7B01D9F4-E812-0C20-3C7B-88BE3550C768}"/>
              </a:ext>
            </a:extLst>
          </p:cNvPr>
          <p:cNvPicPr>
            <a:picLocks noGrp="1" noRo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a:spLocks/>
          </p:cNvSpPr>
          <p:nvPr/>
        </p:nvSpPr>
        <p:spPr>
          <a:xfrm>
            <a:off x="1260000" y="540000"/>
            <a:ext cx="8306032" cy="5315622"/>
          </a:xfrm>
          <a:prstGeom prst="rect">
            <a:avLst/>
          </a:prstGeom>
          <a:noFill/>
        </p:spPr>
        <p:txBody>
          <a:bodyPr wrap="square" lIns="0" tIns="0" rIns="0" bIns="0" anchor="t">
            <a:spAutoFit/>
          </a:bodyPr>
          <a:lstStyle/>
          <a:p>
            <a:pPr>
              <a:lnSpc>
                <a:spcPct val="250000"/>
              </a:lnSpc>
            </a:pP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The brain doesn’t have to explain how, as each of the octopus’s eight arms can communicate with one another directly and decide on the best way to find food on their own.</a:t>
            </a:r>
            <a:endParaRPr lang="en-US" altLang="ko-Kore-KR" sz="3600" spc="-150" dirty="0">
              <a:effectLst/>
              <a:latin typeface="Calibri" panose="020F0502020204030204" pitchFamily="34" charset="0"/>
              <a:ea typeface="Noto Sans KR Medium" panose="020B0500000000000000" pitchFamily="34" charset="-128"/>
              <a:cs typeface="Calibri" panose="020F0502020204030204" pitchFamily="34" charset="0"/>
            </a:endParaRPr>
          </a:p>
        </p:txBody>
      </p:sp>
      <p:sp>
        <p:nvSpPr>
          <p:cNvPr id="11" name="TextBox 10">
            <a:extLst>
              <a:ext uri="{FF2B5EF4-FFF2-40B4-BE49-F238E27FC236}">
                <a16:creationId xmlns:a16="http://schemas.microsoft.com/office/drawing/2014/main" id="{37A72230-F7C3-AB78-A4F5-F6DE88500C69}"/>
              </a:ext>
            </a:extLst>
          </p:cNvPr>
          <p:cNvSpPr txBox="1"/>
          <p:nvPr/>
        </p:nvSpPr>
        <p:spPr>
          <a:xfrm>
            <a:off x="11424061" y="1447400"/>
            <a:ext cx="767937" cy="338554"/>
          </a:xfrm>
          <a:prstGeom prst="rect">
            <a:avLst/>
          </a:prstGeom>
          <a:noFill/>
        </p:spPr>
        <p:txBody>
          <a:bodyPr wrap="square" anchor="ctr">
            <a:spAutoFit/>
          </a:bodyPr>
          <a:lstStyle/>
          <a:p>
            <a:pPr algn="ctr"/>
            <a:r>
              <a:rPr lang="en-US" altLang="ko-Kore-KR" sz="1600" dirty="0">
                <a:solidFill>
                  <a:schemeClr val="bg1"/>
                </a:solidFill>
                <a:effectLst/>
                <a:latin typeface="Calibri" panose="020F0502020204030204" pitchFamily="34" charset="0"/>
                <a:ea typeface="Noto Sans KR" panose="020B0500000000000000" pitchFamily="34" charset="-128"/>
                <a:cs typeface="Calibri" panose="020F0502020204030204" pitchFamily="34" charset="0"/>
              </a:rPr>
              <a:t>p.53</a:t>
            </a:r>
          </a:p>
        </p:txBody>
      </p:sp>
    </p:spTree>
    <p:extLst>
      <p:ext uri="{BB962C8B-B14F-4D97-AF65-F5344CB8AC3E}">
        <p14:creationId xmlns:p14="http://schemas.microsoft.com/office/powerpoint/2010/main" val="184025963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그림 31" descr="직사각형, 스크린샷, 텍스트, 화이트보드이(가) 표시된 사진&#10;&#10;자동 생성된 설명">
            <a:extLst>
              <a:ext uri="{FF2B5EF4-FFF2-40B4-BE49-F238E27FC236}">
                <a16:creationId xmlns:a16="http://schemas.microsoft.com/office/drawing/2014/main" id="{7B01D9F4-E812-0C20-3C7B-88BE3550C768}"/>
              </a:ext>
            </a:extLst>
          </p:cNvPr>
          <p:cNvPicPr>
            <a:picLocks noGrp="1" noRo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a:spLocks/>
          </p:cNvSpPr>
          <p:nvPr/>
        </p:nvSpPr>
        <p:spPr>
          <a:xfrm>
            <a:off x="1260000" y="540000"/>
            <a:ext cx="8306032" cy="5315622"/>
          </a:xfrm>
          <a:prstGeom prst="rect">
            <a:avLst/>
          </a:prstGeom>
          <a:noFill/>
        </p:spPr>
        <p:txBody>
          <a:bodyPr wrap="square" lIns="0" tIns="0" rIns="0" bIns="0" anchor="t">
            <a:spAutoFit/>
          </a:bodyPr>
          <a:lstStyle/>
          <a:p>
            <a:pPr>
              <a:lnSpc>
                <a:spcPct val="250000"/>
              </a:lnSpc>
            </a:pP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Because of this, each arm seems to have its own brain. Even though it is not scientifically accurate, it is sometimes said that octopuses have nine brains. </a:t>
            </a:r>
            <a:endParaRPr lang="en-US" altLang="ko-Kore-KR" sz="3600" spc="-150" dirty="0">
              <a:effectLst/>
              <a:latin typeface="Calibri" panose="020F0502020204030204" pitchFamily="34" charset="0"/>
              <a:ea typeface="Noto Sans KR Medium" panose="020B0500000000000000" pitchFamily="34" charset="-128"/>
              <a:cs typeface="Calibri" panose="020F0502020204030204" pitchFamily="34" charset="0"/>
            </a:endParaRPr>
          </a:p>
        </p:txBody>
      </p:sp>
      <p:sp>
        <p:nvSpPr>
          <p:cNvPr id="11" name="TextBox 10">
            <a:extLst>
              <a:ext uri="{FF2B5EF4-FFF2-40B4-BE49-F238E27FC236}">
                <a16:creationId xmlns:a16="http://schemas.microsoft.com/office/drawing/2014/main" id="{37A72230-F7C3-AB78-A4F5-F6DE88500C69}"/>
              </a:ext>
            </a:extLst>
          </p:cNvPr>
          <p:cNvSpPr txBox="1"/>
          <p:nvPr/>
        </p:nvSpPr>
        <p:spPr>
          <a:xfrm>
            <a:off x="11424061" y="1447400"/>
            <a:ext cx="767937" cy="338554"/>
          </a:xfrm>
          <a:prstGeom prst="rect">
            <a:avLst/>
          </a:prstGeom>
          <a:noFill/>
        </p:spPr>
        <p:txBody>
          <a:bodyPr wrap="square" anchor="ctr">
            <a:spAutoFit/>
          </a:bodyPr>
          <a:lstStyle/>
          <a:p>
            <a:pPr algn="ctr"/>
            <a:r>
              <a:rPr lang="en-US" altLang="ko-Kore-KR" sz="1600" dirty="0">
                <a:solidFill>
                  <a:schemeClr val="bg1"/>
                </a:solidFill>
                <a:effectLst/>
                <a:latin typeface="Calibri" panose="020F0502020204030204" pitchFamily="34" charset="0"/>
                <a:ea typeface="Noto Sans KR" panose="020B0500000000000000" pitchFamily="34" charset="-128"/>
                <a:cs typeface="Calibri" panose="020F0502020204030204" pitchFamily="34" charset="0"/>
              </a:rPr>
              <a:t>p.53</a:t>
            </a:r>
          </a:p>
        </p:txBody>
      </p:sp>
    </p:spTree>
    <p:extLst>
      <p:ext uri="{BB962C8B-B14F-4D97-AF65-F5344CB8AC3E}">
        <p14:creationId xmlns:p14="http://schemas.microsoft.com/office/powerpoint/2010/main" val="1222714266"/>
      </p:ext>
    </p:extLst>
  </p:cSld>
  <p:clrMapOvr>
    <a:masterClrMapping/>
  </p:clrMapOvr>
</p:sld>
</file>

<file path=ppt/theme/theme1.xml><?xml version="1.0" encoding="utf-8"?>
<a:theme xmlns:a="http://schemas.openxmlformats.org/drawingml/2006/main" name="Office 테마">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테마">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1888</TotalTime>
  <Words>921</Words>
  <Application>Microsoft Office PowerPoint</Application>
  <PresentationFormat>와이드스크린</PresentationFormat>
  <Paragraphs>66</Paragraphs>
  <Slides>28</Slides>
  <Notes>0</Notes>
  <HiddenSlides>0</HiddenSlides>
  <MMClips>0</MMClips>
  <ScaleCrop>false</ScaleCrop>
  <HeadingPairs>
    <vt:vector size="6" baseType="variant">
      <vt:variant>
        <vt:lpstr>사용한 글꼴</vt:lpstr>
      </vt:variant>
      <vt:variant>
        <vt:i4>5</vt:i4>
      </vt:variant>
      <vt:variant>
        <vt:lpstr>테마</vt:lpstr>
      </vt:variant>
      <vt:variant>
        <vt:i4>1</vt:i4>
      </vt:variant>
      <vt:variant>
        <vt:lpstr>슬라이드 제목</vt:lpstr>
      </vt:variant>
      <vt:variant>
        <vt:i4>28</vt:i4>
      </vt:variant>
    </vt:vector>
  </HeadingPairs>
  <TitlesOfParts>
    <vt:vector size="34" baseType="lpstr">
      <vt:lpstr>나눔고딕</vt:lpstr>
      <vt:lpstr>Aptos</vt:lpstr>
      <vt:lpstr>Aptos Display</vt:lpstr>
      <vt:lpstr>Arial</vt:lpstr>
      <vt:lpstr>Calibri</vt:lpstr>
      <vt:lpstr>Office 테마</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프레젠테이션</dc:title>
  <dc:creator>김효민B</dc:creator>
  <cp:lastModifiedBy>박효빈</cp:lastModifiedBy>
  <cp:revision>45</cp:revision>
  <dcterms:created xsi:type="dcterms:W3CDTF">2024-07-02T00:56:12Z</dcterms:created>
  <dcterms:modified xsi:type="dcterms:W3CDTF">2024-09-02T02:34:14Z</dcterms:modified>
</cp:coreProperties>
</file>